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833848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45348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6942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66434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91419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276312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232109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83418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936289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53759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18716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" t="6705"/>
          <a:stretch/>
        </p:blipFill>
        <p:spPr>
          <a:xfrm>
            <a:off x="659897" y="1649185"/>
            <a:ext cx="5333646" cy="3559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4970" y="304800"/>
            <a:ext cx="92855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3200" dirty="0" smtClean="0">
                <a:latin typeface="Constantia" panose="02030602050306030303" pitchFamily="18" charset="0"/>
              </a:rPr>
              <a:t>10</a:t>
            </a:r>
            <a:r>
              <a:rPr lang="en-GB" sz="3200" dirty="0" smtClean="0">
                <a:latin typeface="Constantia" panose="02030602050306030303" pitchFamily="18" charset="0"/>
              </a:rPr>
              <a:t> </a:t>
            </a:r>
            <a:r>
              <a:rPr lang="en-GB" sz="3200" dirty="0" err="1" smtClean="0">
                <a:latin typeface="Constantia" panose="02030602050306030303" pitchFamily="18" charset="0"/>
              </a:rPr>
              <a:t>ianuarie</a:t>
            </a:r>
            <a:endParaRPr lang="en-GB" sz="4000" b="1" dirty="0" smtClean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dirty="0" smtClean="0">
                <a:latin typeface="Constantia" panose="02030602050306030303" pitchFamily="18" charset="0"/>
              </a:rPr>
              <a:t>Paul &amp; Eunice</a:t>
            </a:r>
            <a:endParaRPr lang="en-GB" sz="4000" b="1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5486" y="905231"/>
            <a:ext cx="56061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Constantia" panose="02030602050306030303" pitchFamily="18" charset="0"/>
              </a:rPr>
              <a:t>Împreună</a:t>
            </a:r>
            <a:r>
              <a:rPr lang="en-GB" sz="2400" b="1" dirty="0" smtClean="0">
                <a:latin typeface="Constantia" panose="02030602050306030303" pitchFamily="18" charset="0"/>
              </a:rPr>
              <a:t> </a:t>
            </a:r>
            <a:r>
              <a:rPr lang="en-GB" sz="2400" b="1" dirty="0">
                <a:latin typeface="Constantia" panose="02030602050306030303" pitchFamily="18" charset="0"/>
              </a:rPr>
              <a:t>cu: </a:t>
            </a:r>
            <a:r>
              <a:rPr lang="en-GB" sz="2400" dirty="0">
                <a:latin typeface="Constantia" panose="02030602050306030303" pitchFamily="18" charset="0"/>
              </a:rPr>
              <a:t>Salome </a:t>
            </a:r>
          </a:p>
          <a:p>
            <a:r>
              <a:rPr lang="en-GB" sz="2400" b="1" dirty="0" err="1">
                <a:latin typeface="Constantia" panose="02030602050306030303" pitchFamily="18" charset="0"/>
              </a:rPr>
              <a:t>Slujesc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într</a:t>
            </a:r>
            <a:r>
              <a:rPr lang="en-GB" sz="2400" dirty="0">
                <a:latin typeface="Constantia" panose="02030602050306030303" pitchFamily="18" charset="0"/>
              </a:rPr>
              <a:t>-o </a:t>
            </a:r>
            <a:r>
              <a:rPr lang="en-GB" sz="2400" dirty="0" err="1">
                <a:latin typeface="Constantia" panose="02030602050306030303" pitchFamily="18" charset="0"/>
              </a:rPr>
              <a:t>țară</a:t>
            </a:r>
            <a:r>
              <a:rPr lang="en-GB" sz="2400" dirty="0">
                <a:latin typeface="Constantia" panose="02030602050306030303" pitchFamily="18" charset="0"/>
              </a:rPr>
              <a:t> din </a:t>
            </a:r>
            <a:r>
              <a:rPr lang="en-GB" sz="2400" dirty="0" err="1">
                <a:latin typeface="Constantia" panose="02030602050306030303" pitchFamily="18" charset="0"/>
              </a:rPr>
              <a:t>Orientul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Mijlociu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</a:p>
          <a:p>
            <a:r>
              <a:rPr lang="en-GB" sz="2400" b="1" dirty="0" err="1">
                <a:latin typeface="Constantia" panose="02030602050306030303" pitchFamily="18" charset="0"/>
              </a:rPr>
              <a:t>Trimiși</a:t>
            </a:r>
            <a:r>
              <a:rPr lang="en-GB" sz="2400" b="1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Biserica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i="1" dirty="0" err="1">
                <a:latin typeface="Constantia" panose="02030602050306030303" pitchFamily="18" charset="0"/>
              </a:rPr>
              <a:t>Filadelfia</a:t>
            </a:r>
            <a:r>
              <a:rPr lang="en-GB" sz="2400" i="1" dirty="0">
                <a:latin typeface="Constantia" panose="02030602050306030303" pitchFamily="18" charset="0"/>
              </a:rPr>
              <a:t> </a:t>
            </a:r>
            <a:r>
              <a:rPr lang="en-GB" sz="2400" dirty="0">
                <a:latin typeface="Constantia" panose="02030602050306030303" pitchFamily="18" charset="0"/>
              </a:rPr>
              <a:t>din </a:t>
            </a:r>
            <a:r>
              <a:rPr lang="en-GB" sz="2400" dirty="0" err="1">
                <a:latin typeface="Constantia" panose="02030602050306030303" pitchFamily="18" charset="0"/>
              </a:rPr>
              <a:t>Călan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jud</a:t>
            </a:r>
            <a:r>
              <a:rPr lang="en-GB" sz="2400" dirty="0">
                <a:latin typeface="Constantia" panose="02030602050306030303" pitchFamily="18" charset="0"/>
              </a:rPr>
              <a:t>. Hunedoara </a:t>
            </a:r>
          </a:p>
          <a:p>
            <a:r>
              <a:rPr lang="en-GB" sz="2400" b="1" dirty="0" err="1">
                <a:latin typeface="Constantia" panose="02030602050306030303" pitchFamily="18" charset="0"/>
              </a:rPr>
              <a:t>Începând</a:t>
            </a:r>
            <a:r>
              <a:rPr lang="en-GB" sz="2400" b="1" dirty="0">
                <a:latin typeface="Constantia" panose="02030602050306030303" pitchFamily="18" charset="0"/>
              </a:rPr>
              <a:t> din </a:t>
            </a:r>
            <a:r>
              <a:rPr lang="en-GB" sz="2400" dirty="0">
                <a:latin typeface="Constantia" panose="02030602050306030303" pitchFamily="18" charset="0"/>
              </a:rPr>
              <a:t>2018 </a:t>
            </a:r>
          </a:p>
          <a:p>
            <a:r>
              <a:rPr lang="en-GB" sz="2400" b="1" dirty="0">
                <a:latin typeface="Constantia" panose="02030602050306030303" pitchFamily="18" charset="0"/>
              </a:rPr>
              <a:t>Se </a:t>
            </a:r>
            <a:r>
              <a:rPr lang="en-GB" sz="2400" b="1" dirty="0" err="1">
                <a:latin typeface="Constantia" panose="02030602050306030303" pitchFamily="18" charset="0"/>
              </a:rPr>
              <a:t>implică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în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Evanghelizare</a:t>
            </a:r>
            <a:r>
              <a:rPr lang="en-GB" sz="2400" dirty="0">
                <a:latin typeface="Constantia" panose="02030602050306030303" pitchFamily="18" charset="0"/>
              </a:rPr>
              <a:t> [</a:t>
            </a:r>
            <a:r>
              <a:rPr lang="en-GB" sz="2400" dirty="0" err="1">
                <a:latin typeface="Constantia" panose="02030602050306030303" pitchFamily="18" charset="0"/>
              </a:rPr>
              <a:t>distribuire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literatură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creștină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întâlniri</a:t>
            </a:r>
            <a:r>
              <a:rPr lang="en-GB" sz="2400" dirty="0">
                <a:latin typeface="Constantia" panose="02030602050306030303" pitchFamily="18" charset="0"/>
              </a:rPr>
              <a:t> cu </a:t>
            </a:r>
            <a:r>
              <a:rPr lang="en-GB" sz="2400" dirty="0" err="1">
                <a:latin typeface="Constantia" panose="02030602050306030303" pitchFamily="18" charset="0"/>
              </a:rPr>
              <a:t>tineri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necreștini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ajutorare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vestirea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Evangheliei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într</a:t>
            </a:r>
            <a:r>
              <a:rPr lang="en-GB" sz="2400" dirty="0">
                <a:latin typeface="Constantia" panose="02030602050306030303" pitchFamily="18" charset="0"/>
              </a:rPr>
              <a:t>-o </a:t>
            </a:r>
            <a:r>
              <a:rPr lang="en-GB" sz="2400" dirty="0" err="1">
                <a:latin typeface="Constantia" panose="02030602050306030303" pitchFamily="18" charset="0"/>
              </a:rPr>
              <a:t>tabără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refugiați</a:t>
            </a:r>
            <a:r>
              <a:rPr lang="en-GB" sz="2400" dirty="0">
                <a:latin typeface="Constantia" panose="02030602050306030303" pitchFamily="18" charset="0"/>
              </a:rPr>
              <a:t>]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Ucenicizare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Predarea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limbii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engleze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copiilor</a:t>
            </a:r>
            <a:r>
              <a:rPr lang="en-GB" sz="2400" dirty="0">
                <a:latin typeface="Constantia" panose="02030602050306030303" pitchFamily="18" charset="0"/>
              </a:rPr>
              <a:t> care nu au </a:t>
            </a:r>
            <a:r>
              <a:rPr lang="en-GB" sz="2400" dirty="0" err="1">
                <a:latin typeface="Constantia" panose="02030602050306030303" pitchFamily="18" charset="0"/>
              </a:rPr>
              <a:t>posibilitatea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meargă</a:t>
            </a:r>
            <a:r>
              <a:rPr lang="en-GB" sz="2400" dirty="0">
                <a:latin typeface="Constantia" panose="02030602050306030303" pitchFamily="18" charset="0"/>
              </a:rPr>
              <a:t> la </a:t>
            </a:r>
            <a:r>
              <a:rPr lang="en-GB" sz="2400" dirty="0" err="1">
                <a:latin typeface="Constantia" panose="02030602050306030303" pitchFamily="18" charset="0"/>
              </a:rPr>
              <a:t>școli</a:t>
            </a:r>
            <a:r>
              <a:rPr lang="en-GB" sz="2400" dirty="0">
                <a:latin typeface="Constantia" panose="02030602050306030303" pitchFamily="18" charset="0"/>
              </a:rPr>
              <a:t> locale </a:t>
            </a:r>
          </a:p>
        </p:txBody>
      </p:sp>
    </p:spTree>
    <p:extLst>
      <p:ext uri="{BB962C8B-B14F-4D97-AF65-F5344CB8AC3E}">
        <p14:creationId xmlns:p14="http://schemas.microsoft.com/office/powerpoint/2010/main" val="29394384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326" y="1046746"/>
            <a:ext cx="66309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nstantia" panose="02030602050306030303" pitchFamily="18" charset="0"/>
              </a:rPr>
              <a:t>Motive </a:t>
            </a:r>
            <a:r>
              <a:rPr lang="en-GB" sz="2400" b="1" dirty="0">
                <a:latin typeface="Constantia" panose="02030602050306030303" pitchFamily="18" charset="0"/>
              </a:rPr>
              <a:t>de </a:t>
            </a:r>
            <a:r>
              <a:rPr lang="en-GB" sz="2400" b="1" dirty="0" err="1">
                <a:latin typeface="Constantia" panose="02030602050306030303" pitchFamily="18" charset="0"/>
              </a:rPr>
              <a:t>rugăciune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>
                <a:latin typeface="Constantia" panose="02030602050306030303" pitchFamily="18" charset="0"/>
              </a:rPr>
              <a:t>Protecție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spirituală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emoțională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fizică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>
                <a:latin typeface="Constantia" panose="02030602050306030303" pitchFamily="18" charset="0"/>
              </a:rPr>
              <a:t>Îndrăzneală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lucrarea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evanghelizare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>
                <a:latin typeface="Constantia" panose="02030602050306030303" pitchFamily="18" charset="0"/>
              </a:rPr>
              <a:t>Plinătatea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Duhului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eliberarea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frică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pentru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cei</a:t>
            </a:r>
            <a:r>
              <a:rPr lang="en-GB" sz="2400" dirty="0">
                <a:latin typeface="Constantia" panose="02030602050306030303" pitchFamily="18" charset="0"/>
              </a:rPr>
              <a:t> care se </a:t>
            </a:r>
            <a:r>
              <a:rPr lang="en-GB" sz="2400" dirty="0" err="1">
                <a:latin typeface="Constantia" panose="02030602050306030303" pitchFamily="18" charset="0"/>
              </a:rPr>
              <a:t>întorc</a:t>
            </a:r>
            <a:r>
              <a:rPr lang="en-GB" sz="2400" dirty="0">
                <a:latin typeface="Constantia" panose="02030602050306030303" pitchFamily="18" charset="0"/>
              </a:rPr>
              <a:t> la </a:t>
            </a:r>
            <a:r>
              <a:rPr lang="en-GB" sz="2400" dirty="0" err="1">
                <a:latin typeface="Constantia" panose="02030602050306030303" pitchFamily="18" charset="0"/>
              </a:rPr>
              <a:t>Domnul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Constantia" panose="02030602050306030303" pitchFamily="18" charset="0"/>
            </a:endParaRPr>
          </a:p>
          <a:p>
            <a:r>
              <a:rPr lang="en-GB" sz="2400" b="1" dirty="0" smtClean="0">
                <a:latin typeface="Constantia" panose="02030602050306030303" pitchFamily="18" charset="0"/>
              </a:rPr>
              <a:t>Motto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r>
              <a:rPr lang="en-GB" sz="2400" dirty="0">
                <a:latin typeface="Constantia" panose="02030602050306030303" pitchFamily="18" charset="0"/>
              </a:rPr>
              <a:t>Dar </a:t>
            </a:r>
            <a:r>
              <a:rPr lang="en-GB" sz="2400" dirty="0" err="1">
                <a:latin typeface="Constantia" panose="02030602050306030303" pitchFamily="18" charset="0"/>
              </a:rPr>
              <a:t>aceia</a:t>
            </a:r>
            <a:r>
              <a:rPr lang="en-GB" sz="2400" dirty="0">
                <a:latin typeface="Constantia" panose="02030602050306030303" pitchFamily="18" charset="0"/>
              </a:rPr>
              <a:t> din </a:t>
            </a:r>
            <a:r>
              <a:rPr lang="en-GB" sz="2400" dirty="0" err="1">
                <a:latin typeface="Constantia" panose="02030602050306030303" pitchFamily="18" charset="0"/>
              </a:rPr>
              <a:t>popor</a:t>
            </a:r>
            <a:r>
              <a:rPr lang="en-GB" sz="2400" dirty="0">
                <a:latin typeface="Constantia" panose="02030602050306030303" pitchFamily="18" charset="0"/>
              </a:rPr>
              <a:t> care </a:t>
            </a:r>
            <a:r>
              <a:rPr lang="en-GB" sz="2400" dirty="0" err="1">
                <a:latin typeface="Constantia" panose="02030602050306030303" pitchFamily="18" charset="0"/>
              </a:rPr>
              <a:t>vor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cunoaște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Dumnezeul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lor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vor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rămâne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tari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vor</a:t>
            </a:r>
            <a:r>
              <a:rPr lang="en-GB" sz="2400" dirty="0">
                <a:latin typeface="Constantia" panose="02030602050306030303" pitchFamily="18" charset="0"/>
              </a:rPr>
              <a:t> face </a:t>
            </a:r>
            <a:r>
              <a:rPr lang="en-GB" sz="2400" dirty="0" err="1">
                <a:latin typeface="Constantia" panose="02030602050306030303" pitchFamily="18" charset="0"/>
              </a:rPr>
              <a:t>mari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isprăvi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  <a:r>
              <a:rPr lang="en-GB" sz="2400" b="1" dirty="0">
                <a:latin typeface="Constantia" panose="02030602050306030303" pitchFamily="18" charset="0"/>
              </a:rPr>
              <a:t>Daniel 11:32 </a:t>
            </a:r>
            <a:r>
              <a:rPr lang="en-GB" sz="2400" b="1" dirty="0" smtClean="0">
                <a:latin typeface="Constantia" panose="02030602050306030303" pitchFamily="18" charset="0"/>
              </a:rPr>
              <a:t> </a:t>
            </a:r>
            <a:endParaRPr lang="en-GB" sz="2400" dirty="0">
              <a:latin typeface="Constantia" panose="020306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55" y="1046746"/>
            <a:ext cx="5443945" cy="4082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9826" y="5260208"/>
            <a:ext cx="36363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3000" b="1" dirty="0" smtClean="0">
                <a:latin typeface="Constantia" panose="02030602050306030303" pitchFamily="18" charset="0"/>
              </a:rPr>
              <a:t>Orientul Mijlociu</a:t>
            </a:r>
            <a:endParaRPr lang="en-GB" sz="3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42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970" y="304800"/>
            <a:ext cx="928551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 err="1" smtClean="0">
                <a:latin typeface="Constantia" panose="02030602050306030303" pitchFamily="18" charset="0"/>
              </a:rPr>
              <a:t>Proiectul</a:t>
            </a:r>
            <a:r>
              <a:rPr lang="en-GB" sz="3200" dirty="0" smtClean="0">
                <a:latin typeface="Constantia" panose="02030602050306030303" pitchFamily="18" charset="0"/>
              </a:rPr>
              <a:t> Rom</a:t>
            </a:r>
            <a:r>
              <a:rPr lang="ro-RO" sz="3200" dirty="0" smtClean="0">
                <a:latin typeface="Constantia" panose="02030602050306030303" pitchFamily="18" charset="0"/>
              </a:rPr>
              <a:t>ânia 100%</a:t>
            </a:r>
            <a:endParaRPr lang="en-GB" sz="4000" b="1" dirty="0" smtClean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1" y="1967061"/>
            <a:ext cx="7848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Constantia" panose="02030602050306030303" pitchFamily="18" charset="0"/>
              </a:rPr>
              <a:t>Viziunea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r>
              <a:rPr lang="en-GB" sz="2400" dirty="0">
                <a:latin typeface="Constantia" panose="02030602050306030303" pitchFamily="18" charset="0"/>
              </a:rPr>
              <a:t>La </a:t>
            </a:r>
            <a:r>
              <a:rPr lang="en-GB" sz="2400" dirty="0" err="1">
                <a:latin typeface="Constantia" panose="02030602050306030303" pitchFamily="18" charset="0"/>
              </a:rPr>
              <a:t>sărbătoarea</a:t>
            </a:r>
            <a:r>
              <a:rPr lang="en-GB" sz="2400" dirty="0">
                <a:latin typeface="Constantia" panose="02030602050306030303" pitchFamily="18" charset="0"/>
              </a:rPr>
              <a:t> de 100 de </a:t>
            </a:r>
            <a:r>
              <a:rPr lang="en-GB" sz="2400" dirty="0" err="1">
                <a:latin typeface="Constantia" panose="02030602050306030303" pitchFamily="18" charset="0"/>
              </a:rPr>
              <a:t>ani</a:t>
            </a:r>
            <a:r>
              <a:rPr lang="en-GB" sz="2400" dirty="0">
                <a:latin typeface="Constantia" panose="02030602050306030303" pitchFamily="18" charset="0"/>
              </a:rPr>
              <a:t> de la </a:t>
            </a:r>
            <a:r>
              <a:rPr lang="en-GB" sz="2400" dirty="0" err="1">
                <a:latin typeface="Constantia" panose="02030602050306030303" pitchFamily="18" charset="0"/>
              </a:rPr>
              <a:t>înființarea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primei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biserici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penticostale</a:t>
            </a:r>
            <a:r>
              <a:rPr lang="en-GB" sz="2400" dirty="0">
                <a:latin typeface="Constantia" panose="02030602050306030303" pitchFamily="18" charset="0"/>
              </a:rPr>
              <a:t> din </a:t>
            </a:r>
            <a:r>
              <a:rPr lang="en-GB" sz="2400" dirty="0" err="1">
                <a:latin typeface="Constantia" panose="02030602050306030303" pitchFamily="18" charset="0"/>
              </a:rPr>
              <a:t>România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fiecare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oraș</a:t>
            </a:r>
            <a:r>
              <a:rPr lang="en-GB" sz="2400" dirty="0">
                <a:latin typeface="Constantia" panose="02030602050306030303" pitchFamily="18" charset="0"/>
              </a:rPr>
              <a:t> din </a:t>
            </a:r>
            <a:r>
              <a:rPr lang="en-GB" sz="2400" dirty="0" err="1">
                <a:latin typeface="Constantia" panose="02030602050306030303" pitchFamily="18" charset="0"/>
              </a:rPr>
              <a:t>România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existe</a:t>
            </a:r>
            <a:r>
              <a:rPr lang="en-GB" sz="2400" dirty="0">
                <a:latin typeface="Constantia" panose="02030602050306030303" pitchFamily="18" charset="0"/>
              </a:rPr>
              <a:t> o </a:t>
            </a:r>
            <a:r>
              <a:rPr lang="en-GB" sz="2400" dirty="0" err="1">
                <a:latin typeface="Constantia" panose="02030602050306030303" pitchFamily="18" charset="0"/>
              </a:rPr>
              <a:t>biserică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penticostală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r>
              <a:rPr lang="en-GB" sz="2400" b="1" dirty="0" err="1">
                <a:latin typeface="Constantia" panose="02030602050306030303" pitchFamily="18" charset="0"/>
              </a:rPr>
              <a:t>Misiunea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r>
              <a:rPr lang="en-GB" sz="2400" dirty="0" err="1">
                <a:latin typeface="Constantia" panose="02030602050306030303" pitchFamily="18" charset="0"/>
              </a:rPr>
              <a:t>Plantarea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biserici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cele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aproape</a:t>
            </a:r>
            <a:r>
              <a:rPr lang="en-GB" sz="2400" dirty="0">
                <a:latin typeface="Constantia" panose="02030602050306030303" pitchFamily="18" charset="0"/>
              </a:rPr>
              <a:t> 80 de </a:t>
            </a:r>
            <a:r>
              <a:rPr lang="en-GB" sz="2400" dirty="0" err="1">
                <a:latin typeface="Constantia" panose="02030602050306030303" pitchFamily="18" charset="0"/>
              </a:rPr>
              <a:t>orașe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comune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mari</a:t>
            </a:r>
            <a:r>
              <a:rPr lang="en-GB" sz="2400" dirty="0">
                <a:latin typeface="Constantia" panose="02030602050306030303" pitchFamily="18" charset="0"/>
              </a:rPr>
              <a:t> din </a:t>
            </a:r>
            <a:r>
              <a:rPr lang="en-GB" sz="2400" dirty="0" err="1">
                <a:latin typeface="Constantia" panose="02030602050306030303" pitchFamily="18" charset="0"/>
              </a:rPr>
              <a:t>România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care </a:t>
            </a:r>
            <a:r>
              <a:rPr lang="en-GB" sz="2400" dirty="0" err="1">
                <a:latin typeface="Constantia" panose="02030602050306030303" pitchFamily="18" charset="0"/>
              </a:rPr>
              <a:t>încă</a:t>
            </a:r>
            <a:r>
              <a:rPr lang="en-GB" sz="2400" dirty="0">
                <a:latin typeface="Constantia" panose="02030602050306030303" pitchFamily="18" charset="0"/>
              </a:rPr>
              <a:t> nu </a:t>
            </a:r>
            <a:r>
              <a:rPr lang="en-GB" sz="2400" dirty="0" err="1">
                <a:latin typeface="Constantia" panose="02030602050306030303" pitchFamily="18" charset="0"/>
              </a:rPr>
              <a:t>există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biserică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evanghelică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precum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comunele</a:t>
            </a:r>
            <a:r>
              <a:rPr lang="en-GB" sz="2400" dirty="0">
                <a:latin typeface="Constantia" panose="02030602050306030303" pitchFamily="18" charset="0"/>
              </a:rPr>
              <a:t> cu </a:t>
            </a:r>
            <a:r>
              <a:rPr lang="en-GB" sz="2400" dirty="0" err="1">
                <a:latin typeface="Constantia" panose="02030602050306030303" pitchFamily="18" charset="0"/>
              </a:rPr>
              <a:t>peste</a:t>
            </a:r>
            <a:r>
              <a:rPr lang="en-GB" sz="2400" dirty="0">
                <a:latin typeface="Constantia" panose="02030602050306030303" pitchFamily="18" charset="0"/>
              </a:rPr>
              <a:t> 10.000 de </a:t>
            </a:r>
            <a:r>
              <a:rPr lang="en-GB" sz="2400" dirty="0" err="1">
                <a:latin typeface="Constantia" panose="02030602050306030303" pitchFamily="18" charset="0"/>
              </a:rPr>
              <a:t>locuitori</a:t>
            </a:r>
            <a:r>
              <a:rPr lang="en-GB" sz="2400" dirty="0"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7" y="1967061"/>
            <a:ext cx="396239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6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 Map" id="{2ADCF2F8-6A83-4891-9E91-5FB008385290}" vid="{7185CB27-4925-4CB3-9723-8A89D4A6BC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34</TotalTime>
  <Words>190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Constantia</vt:lpstr>
      <vt:lpstr>Theme1 Map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RePack by Diakov</cp:lastModifiedBy>
  <cp:revision>6</cp:revision>
  <dcterms:created xsi:type="dcterms:W3CDTF">2019-05-08T05:40:17Z</dcterms:created>
  <dcterms:modified xsi:type="dcterms:W3CDTF">2020-12-15T10:36:30Z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