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sz="180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8338489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645348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76942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664343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991419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276312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7232109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1834183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936289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7537598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418716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B0B3A2-85CD-4CC3-83DB-E635ED53EFC3}" type="datetimeFigureOut">
              <a:rPr lang="ro-RO" smtClean="0"/>
              <a:t>15.12.2020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126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8" y="1660742"/>
            <a:ext cx="4516825" cy="3536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4970" y="304800"/>
            <a:ext cx="928551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o-RO" sz="3200" dirty="0" smtClean="0">
                <a:latin typeface="Constantia" panose="02030602050306030303" pitchFamily="18" charset="0"/>
              </a:rPr>
              <a:t>14 februarie</a:t>
            </a:r>
            <a:endParaRPr lang="en-GB" sz="3200" dirty="0" err="1" smtClean="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ro-RO" sz="4000" b="1" dirty="0" smtClean="0">
                <a:latin typeface="Constantia" panose="02030602050306030303" pitchFamily="18" charset="0"/>
              </a:rPr>
              <a:t>Marcel &amp; Ioana Șaitiș</a:t>
            </a:r>
            <a:endParaRPr lang="en-GB" sz="4000" b="1" dirty="0"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0543" y="1514831"/>
            <a:ext cx="5421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Constantia" panose="02030602050306030303" pitchFamily="18" charset="0"/>
              </a:rPr>
              <a:t>Împreună</a:t>
            </a:r>
            <a:r>
              <a:rPr lang="en-GB" sz="2400" b="1" dirty="0" smtClean="0">
                <a:latin typeface="Constantia" panose="02030602050306030303" pitchFamily="18" charset="0"/>
              </a:rPr>
              <a:t> </a:t>
            </a:r>
            <a:r>
              <a:rPr lang="en-GB" sz="2400" b="1" dirty="0">
                <a:latin typeface="Constantia" panose="02030602050306030303" pitchFamily="18" charset="0"/>
              </a:rPr>
              <a:t>cu </a:t>
            </a:r>
            <a:r>
              <a:rPr lang="en-GB" sz="2400" b="1" dirty="0" err="1">
                <a:latin typeface="Constantia" panose="02030602050306030303" pitchFamily="18" charset="0"/>
              </a:rPr>
              <a:t>copiii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r>
              <a:rPr lang="en-GB" sz="2400" dirty="0" err="1">
                <a:latin typeface="Constantia" panose="02030602050306030303" pitchFamily="18" charset="0"/>
              </a:rPr>
              <a:t>Alessia</a:t>
            </a:r>
            <a:r>
              <a:rPr lang="en-GB" sz="2400" dirty="0">
                <a:latin typeface="Constantia" panose="02030602050306030303" pitchFamily="18" charset="0"/>
              </a:rPr>
              <a:t>, Ruth, Filip &amp; Naomi </a:t>
            </a:r>
          </a:p>
          <a:p>
            <a:r>
              <a:rPr lang="en-GB" sz="2400" b="1" dirty="0" err="1">
                <a:latin typeface="Constantia" panose="02030602050306030303" pitchFamily="18" charset="0"/>
              </a:rPr>
              <a:t>Slujesc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Madagascar </a:t>
            </a:r>
          </a:p>
          <a:p>
            <a:r>
              <a:rPr lang="it-IT" sz="2400" b="1" dirty="0">
                <a:latin typeface="Constantia" panose="02030602050306030303" pitchFamily="18" charset="0"/>
              </a:rPr>
              <a:t>Trimi</a:t>
            </a:r>
            <a:r>
              <a:rPr lang="it-IT" sz="2400" dirty="0">
                <a:latin typeface="Constantia" panose="02030602050306030303" pitchFamily="18" charset="0"/>
              </a:rPr>
              <a:t>ș</a:t>
            </a:r>
            <a:r>
              <a:rPr lang="it-IT" sz="2400" b="1" dirty="0">
                <a:latin typeface="Constantia" panose="02030602050306030303" pitchFamily="18" charset="0"/>
              </a:rPr>
              <a:t>i de </a:t>
            </a:r>
            <a:r>
              <a:rPr lang="it-IT" sz="2400" dirty="0">
                <a:latin typeface="Constantia" panose="02030602050306030303" pitchFamily="18" charset="0"/>
              </a:rPr>
              <a:t>Biserica </a:t>
            </a:r>
            <a:r>
              <a:rPr lang="it-IT" sz="2400" i="1" dirty="0">
                <a:latin typeface="Constantia" panose="02030602050306030303" pitchFamily="18" charset="0"/>
              </a:rPr>
              <a:t>Speranța </a:t>
            </a:r>
            <a:r>
              <a:rPr lang="it-IT" sz="2400" dirty="0">
                <a:latin typeface="Constantia" panose="02030602050306030303" pitchFamily="18" charset="0"/>
              </a:rPr>
              <a:t>din Cluj- Napoca </a:t>
            </a:r>
          </a:p>
          <a:p>
            <a:r>
              <a:rPr lang="en-GB" sz="2400" b="1" dirty="0" err="1">
                <a:latin typeface="Constantia" panose="02030602050306030303" pitchFamily="18" charset="0"/>
              </a:rPr>
              <a:t>Începând</a:t>
            </a:r>
            <a:r>
              <a:rPr lang="en-GB" sz="2400" b="1" dirty="0">
                <a:latin typeface="Constantia" panose="02030602050306030303" pitchFamily="18" charset="0"/>
              </a:rPr>
              <a:t> din </a:t>
            </a:r>
            <a:r>
              <a:rPr lang="en-GB" sz="2400" dirty="0">
                <a:latin typeface="Constantia" panose="02030602050306030303" pitchFamily="18" charset="0"/>
              </a:rPr>
              <a:t>2013 </a:t>
            </a:r>
          </a:p>
          <a:p>
            <a:r>
              <a:rPr lang="en-GB" sz="2400" b="1" dirty="0">
                <a:latin typeface="Constantia" panose="02030602050306030303" pitchFamily="18" charset="0"/>
              </a:rPr>
              <a:t>Se </a:t>
            </a:r>
            <a:r>
              <a:rPr lang="en-GB" sz="2400" b="1" dirty="0" err="1">
                <a:latin typeface="Constantia" panose="02030602050306030303" pitchFamily="18" charset="0"/>
              </a:rPr>
              <a:t>implică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în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endParaRPr lang="en-GB" sz="2400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nstantia" panose="02030602050306030303" pitchFamily="18" charset="0"/>
              </a:rPr>
              <a:t>Evanghelizare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plantare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biserici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nstantia" panose="02030602050306030303" pitchFamily="18" charset="0"/>
              </a:rPr>
              <a:t>Domeniul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educațional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nstantia" panose="02030602050306030303" pitchFamily="18" charset="0"/>
              </a:rPr>
              <a:t>Domeniul</a:t>
            </a:r>
            <a:r>
              <a:rPr lang="en-GB" sz="2400" dirty="0">
                <a:latin typeface="Constantia" panose="02030602050306030303" pitchFamily="18" charset="0"/>
              </a:rPr>
              <a:t> medical/social </a:t>
            </a:r>
          </a:p>
        </p:txBody>
      </p:sp>
    </p:spTree>
    <p:extLst>
      <p:ext uri="{BB962C8B-B14F-4D97-AF65-F5344CB8AC3E}">
        <p14:creationId xmlns:p14="http://schemas.microsoft.com/office/powerpoint/2010/main" val="29394384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326" y="1046746"/>
            <a:ext cx="66309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nstantia" panose="02030602050306030303" pitchFamily="18" charset="0"/>
              </a:rPr>
              <a:t>Motive </a:t>
            </a:r>
            <a:r>
              <a:rPr lang="en-GB" sz="2400" b="1" dirty="0">
                <a:latin typeface="Constantia" panose="02030602050306030303" pitchFamily="18" charset="0"/>
              </a:rPr>
              <a:t>de </a:t>
            </a:r>
            <a:r>
              <a:rPr lang="en-GB" sz="2400" b="1" dirty="0" err="1">
                <a:latin typeface="Constantia" panose="02030602050306030303" pitchFamily="18" charset="0"/>
              </a:rPr>
              <a:t>rugăciune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endParaRPr lang="en-GB" sz="2400" dirty="0"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latin typeface="Constantia" panose="02030602050306030303" pitchFamily="18" charset="0"/>
              </a:rPr>
              <a:t>Protecție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această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perioadă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diferită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dificilă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latin typeface="Constantia" panose="02030602050306030303" pitchFamily="18" charset="0"/>
              </a:rPr>
              <a:t>Călăuzire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specifică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fiecare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domeniu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activitate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latin typeface="Constantia" panose="02030602050306030303" pitchFamily="18" charset="0"/>
              </a:rPr>
              <a:t>Putere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înțelepciune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dezvoltarea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proiectelor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echipei</a:t>
            </a:r>
            <a:r>
              <a:rPr lang="en-GB" sz="2400" dirty="0">
                <a:latin typeface="Constantia" panose="02030602050306030303" pitchFamily="18" charset="0"/>
              </a:rPr>
              <a:t> din </a:t>
            </a:r>
            <a:r>
              <a:rPr lang="en-GB" sz="2400" dirty="0" err="1">
                <a:latin typeface="Constantia" panose="02030602050306030303" pitchFamily="18" charset="0"/>
              </a:rPr>
              <a:t>noul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oraș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care </a:t>
            </a:r>
            <a:r>
              <a:rPr lang="en-GB" sz="2400" dirty="0" err="1">
                <a:latin typeface="Constantia" panose="02030602050306030303" pitchFamily="18" charset="0"/>
              </a:rPr>
              <a:t>locuiesc</a:t>
            </a:r>
            <a:r>
              <a:rPr lang="en-GB" sz="2400" dirty="0">
                <a:latin typeface="Constantia" panose="02030602050306030303" pitchFamily="18" charset="0"/>
              </a:rPr>
              <a:t> - Antananarivo. </a:t>
            </a:r>
            <a:endParaRPr lang="ro-RO" sz="2400" dirty="0" smtClean="0">
              <a:latin typeface="Constantia" panose="02030602050306030303" pitchFamily="18" charset="0"/>
            </a:endParaRPr>
          </a:p>
          <a:p>
            <a:endParaRPr lang="ro-RO" sz="2400" dirty="0">
              <a:latin typeface="Constantia" panose="02030602050306030303" pitchFamily="18" charset="0"/>
            </a:endParaRPr>
          </a:p>
          <a:p>
            <a:r>
              <a:rPr lang="en-GB" sz="2400" b="1" dirty="0" smtClean="0">
                <a:latin typeface="Constantia" panose="02030602050306030303" pitchFamily="18" charset="0"/>
              </a:rPr>
              <a:t>Motto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r>
              <a:rPr lang="en-GB" sz="2400" dirty="0">
                <a:latin typeface="Constantia" panose="02030602050306030303" pitchFamily="18" charset="0"/>
              </a:rPr>
              <a:t>Cum M-a </a:t>
            </a:r>
            <a:r>
              <a:rPr lang="en-GB" sz="2400" dirty="0" err="1">
                <a:latin typeface="Constantia" panose="02030602050306030303" pitchFamily="18" charset="0"/>
              </a:rPr>
              <a:t>trimis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pe</a:t>
            </a:r>
            <a:r>
              <a:rPr lang="en-GB" sz="2400" dirty="0">
                <a:latin typeface="Constantia" panose="02030602050306030303" pitchFamily="18" charset="0"/>
              </a:rPr>
              <a:t> Mine </a:t>
            </a:r>
            <a:r>
              <a:rPr lang="en-GB" sz="2400" dirty="0" err="1">
                <a:latin typeface="Constantia" panose="02030602050306030303" pitchFamily="18" charset="0"/>
              </a:rPr>
              <a:t>Tatăl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așa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vă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trimit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Eu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voi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  <a:r>
              <a:rPr lang="en-GB" sz="2400" b="1" dirty="0" err="1">
                <a:latin typeface="Constantia" panose="02030602050306030303" pitchFamily="18" charset="0"/>
              </a:rPr>
              <a:t>Ioan</a:t>
            </a:r>
            <a:r>
              <a:rPr lang="en-GB" sz="2400" b="1" dirty="0">
                <a:latin typeface="Constantia" panose="02030602050306030303" pitchFamily="18" charset="0"/>
              </a:rPr>
              <a:t> 20:21 </a:t>
            </a:r>
            <a:endParaRPr lang="en-GB" sz="2400" dirty="0">
              <a:latin typeface="Constantia" panose="0203060205030603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055" y="1046746"/>
            <a:ext cx="5443944" cy="4082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69827" y="5260208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3000" b="1" dirty="0" smtClean="0">
                <a:latin typeface="Constantia" panose="02030602050306030303" pitchFamily="18" charset="0"/>
              </a:rPr>
              <a:t>Madagascar</a:t>
            </a:r>
            <a:endParaRPr lang="en-GB" sz="30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442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970" y="304800"/>
            <a:ext cx="9285515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dirty="0" err="1" smtClean="0">
                <a:latin typeface="Constantia" panose="02030602050306030303" pitchFamily="18" charset="0"/>
              </a:rPr>
              <a:t>Proiectul</a:t>
            </a:r>
            <a:r>
              <a:rPr lang="en-GB" sz="3200" dirty="0" smtClean="0">
                <a:latin typeface="Constantia" panose="02030602050306030303" pitchFamily="18" charset="0"/>
              </a:rPr>
              <a:t> Rom</a:t>
            </a:r>
            <a:r>
              <a:rPr lang="ro-RO" sz="3200" dirty="0" smtClean="0">
                <a:latin typeface="Constantia" panose="02030602050306030303" pitchFamily="18" charset="0"/>
              </a:rPr>
              <a:t>ânia 100%</a:t>
            </a:r>
            <a:endParaRPr lang="en-GB" sz="4000" b="1" dirty="0" smtClean="0">
              <a:latin typeface="Constantia" panose="02030602050306030303" pitchFamily="18" charset="0"/>
            </a:endParaRPr>
          </a:p>
          <a:p>
            <a:r>
              <a:rPr lang="en-GB" sz="4000" b="1" dirty="0" err="1" smtClean="0">
                <a:latin typeface="Constantia" panose="02030602050306030303" pitchFamily="18" charset="0"/>
              </a:rPr>
              <a:t>Oamenii</a:t>
            </a:r>
            <a:r>
              <a:rPr lang="en-GB" sz="4000" b="1" dirty="0" smtClean="0">
                <a:latin typeface="Constantia" panose="02030602050306030303" pitchFamily="18" charset="0"/>
              </a:rPr>
              <a:t> </a:t>
            </a:r>
            <a:r>
              <a:rPr lang="en-GB" sz="4000" b="1" dirty="0">
                <a:latin typeface="Constantia" panose="02030602050306030303" pitchFamily="18" charset="0"/>
              </a:rPr>
              <a:t>de </a:t>
            </a:r>
            <a:r>
              <a:rPr lang="en-GB" sz="4000" b="1" dirty="0" err="1">
                <a:latin typeface="Constantia" panose="02030602050306030303" pitchFamily="18" charset="0"/>
              </a:rPr>
              <a:t>afaceri</a:t>
            </a:r>
            <a:r>
              <a:rPr lang="en-GB" sz="4000" b="1" dirty="0">
                <a:latin typeface="Constantia" panose="02030602050306030303" pitchFamily="18" charset="0"/>
              </a:rPr>
              <a:t> </a:t>
            </a:r>
            <a:r>
              <a:rPr lang="en-GB" sz="4000" b="1" dirty="0" err="1">
                <a:latin typeface="Constantia" panose="02030602050306030303" pitchFamily="18" charset="0"/>
              </a:rPr>
              <a:t>creștini</a:t>
            </a:r>
            <a:r>
              <a:rPr lang="en-GB" sz="4000" b="1" dirty="0">
                <a:latin typeface="Constantia" panose="02030602050306030303" pitchFamily="18" charset="0"/>
              </a:rPr>
              <a:t> </a:t>
            </a:r>
            <a:endParaRPr lang="en-GB" sz="4000" b="1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970" y="1699129"/>
            <a:ext cx="112193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Constantia" panose="02030602050306030303" pitchFamily="18" charset="0"/>
              </a:rPr>
              <a:t>Oamenii</a:t>
            </a:r>
            <a:r>
              <a:rPr lang="en-GB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creștini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implicați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afaceri</a:t>
            </a:r>
            <a:r>
              <a:rPr lang="en-GB" sz="2400" dirty="0">
                <a:latin typeface="Constantia" panose="02030602050306030303" pitchFamily="18" charset="0"/>
              </a:rPr>
              <a:t> au impact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jurul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lor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fața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angajaților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lor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fața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colaboratorilor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lor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dar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fața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conducerilor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orașelor</a:t>
            </a:r>
            <a:r>
              <a:rPr lang="en-GB" sz="2400" dirty="0">
                <a:latin typeface="Constantia" panose="02030602050306030303" pitchFamily="18" charset="0"/>
              </a:rPr>
              <a:t>/</a:t>
            </a:r>
            <a:r>
              <a:rPr lang="en-GB" sz="2400" dirty="0" err="1">
                <a:latin typeface="Constantia" panose="02030602050306030303" pitchFamily="18" charset="0"/>
              </a:rPr>
              <a:t>comunelor</a:t>
            </a:r>
            <a:r>
              <a:rPr lang="en-GB" sz="2400" dirty="0">
                <a:latin typeface="Constantia" panose="02030602050306030303" pitchFamily="18" charset="0"/>
              </a:rPr>
              <a:t>, a </a:t>
            </a:r>
            <a:r>
              <a:rPr lang="en-GB" sz="2400" dirty="0" err="1">
                <a:latin typeface="Constantia" panose="02030602050306030303" pitchFamily="18" charset="0"/>
              </a:rPr>
              <a:t>instituțiilor</a:t>
            </a:r>
            <a:r>
              <a:rPr lang="en-GB" sz="2400" dirty="0">
                <a:latin typeface="Constantia" panose="02030602050306030303" pitchFamily="18" charset="0"/>
              </a:rPr>
              <a:t> de stat. </a:t>
            </a:r>
          </a:p>
          <a:p>
            <a:r>
              <a:rPr lang="en-GB" sz="2400" dirty="0" err="1">
                <a:latin typeface="Constantia" panose="02030602050306030303" pitchFamily="18" charset="0"/>
              </a:rPr>
              <a:t>Prin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urmare</a:t>
            </a:r>
            <a:r>
              <a:rPr lang="en-GB" sz="2400" dirty="0">
                <a:latin typeface="Constantia" panose="02030602050306030303" pitchFamily="18" charset="0"/>
              </a:rPr>
              <a:t>, e mare </a:t>
            </a:r>
            <a:r>
              <a:rPr lang="en-GB" sz="2400" dirty="0" err="1">
                <a:latin typeface="Constantia" panose="02030602050306030303" pitchFamily="18" charset="0"/>
              </a:rPr>
              <a:t>nevoie</a:t>
            </a:r>
            <a:r>
              <a:rPr lang="en-GB" sz="2400" dirty="0">
                <a:latin typeface="Constantia" panose="02030602050306030303" pitchFamily="18" charset="0"/>
              </a:rPr>
              <a:t> ca </a:t>
            </a:r>
            <a:r>
              <a:rPr lang="en-GB" sz="2400" dirty="0" err="1">
                <a:latin typeface="Constantia" panose="02030602050306030303" pitchFamily="18" charset="0"/>
              </a:rPr>
              <a:t>oamenii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creștini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implicați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afaceri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să</a:t>
            </a:r>
            <a:r>
              <a:rPr lang="en-GB" sz="2400" dirty="0">
                <a:latin typeface="Constantia" panose="02030602050306030303" pitchFamily="18" charset="0"/>
              </a:rPr>
              <a:t> fie </a:t>
            </a:r>
            <a:r>
              <a:rPr lang="en-GB" sz="2400" dirty="0" err="1">
                <a:latin typeface="Constantia" panose="02030602050306030303" pitchFamily="18" charset="0"/>
              </a:rPr>
              <a:t>exemple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>
                <a:latin typeface="Constantia" panose="02030602050306030303" pitchFamily="18" charset="0"/>
              </a:rPr>
              <a:t>corectitudine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caracter</a:t>
            </a:r>
            <a:r>
              <a:rPr lang="en-GB" sz="2400" dirty="0">
                <a:latin typeface="Constantia" panose="02030602050306030303" pitchFamily="18" charset="0"/>
              </a:rPr>
              <a:t>, de </a:t>
            </a:r>
            <a:r>
              <a:rPr lang="en-GB" sz="2400" dirty="0" err="1">
                <a:latin typeface="Constantia" panose="02030602050306030303" pitchFamily="18" charset="0"/>
              </a:rPr>
              <a:t>credință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conduită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  <a:endParaRPr lang="ro-RO" sz="2400" dirty="0" smtClean="0">
              <a:latin typeface="Constantia" panose="02030602050306030303" pitchFamily="18" charset="0"/>
            </a:endParaRPr>
          </a:p>
          <a:p>
            <a:endParaRPr lang="en-GB" sz="2400" dirty="0">
              <a:latin typeface="Constantia" panose="02030602050306030303" pitchFamily="18" charset="0"/>
            </a:endParaRPr>
          </a:p>
          <a:p>
            <a:r>
              <a:rPr lang="en-GB" sz="2400" b="1" dirty="0">
                <a:latin typeface="Constantia" panose="02030602050306030303" pitchFamily="18" charset="0"/>
              </a:rPr>
              <a:t>Motive de </a:t>
            </a:r>
            <a:r>
              <a:rPr lang="en-GB" sz="2400" b="1" dirty="0" err="1">
                <a:latin typeface="Constantia" panose="02030602050306030303" pitchFamily="18" charset="0"/>
              </a:rPr>
              <a:t>rugăciune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endParaRPr lang="en-GB" sz="2400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nstantia" panose="02030602050306030303" pitchFamily="18" charset="0"/>
              </a:rPr>
              <a:t>Să</a:t>
            </a:r>
            <a:r>
              <a:rPr lang="en-GB" sz="2400" dirty="0">
                <a:latin typeface="Constantia" panose="02030602050306030303" pitchFamily="18" charset="0"/>
              </a:rPr>
              <a:t> fie un </a:t>
            </a:r>
            <a:r>
              <a:rPr lang="en-GB" sz="2400" dirty="0" err="1">
                <a:latin typeface="Constantia" panose="02030602050306030303" pitchFamily="18" charset="0"/>
              </a:rPr>
              <a:t>exemplu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prin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afacerile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pe</a:t>
            </a:r>
            <a:r>
              <a:rPr lang="en-GB" sz="2400" dirty="0">
                <a:latin typeface="Constantia" panose="02030602050306030303" pitchFamily="18" charset="0"/>
              </a:rPr>
              <a:t> care le </a:t>
            </a:r>
            <a:r>
              <a:rPr lang="en-GB" sz="2400" dirty="0" err="1">
                <a:latin typeface="Constantia" panose="02030602050306030303" pitchFamily="18" charset="0"/>
              </a:rPr>
              <a:t>conduc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nstantia" panose="02030602050306030303" pitchFamily="18" charset="0"/>
              </a:rPr>
              <a:t>Să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folosească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fiecare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oportunitate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pentru</a:t>
            </a:r>
            <a:r>
              <a:rPr lang="en-GB" sz="2400" dirty="0">
                <a:latin typeface="Constantia" panose="02030602050306030303" pitchFamily="18" charset="0"/>
              </a:rPr>
              <a:t> a </a:t>
            </a:r>
            <a:r>
              <a:rPr lang="en-GB" sz="2400" dirty="0" err="1">
                <a:latin typeface="Constantia" panose="02030602050306030303" pitchFamily="18" charset="0"/>
              </a:rPr>
              <a:t>transmite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mesajul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lui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Hristos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societate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nstantia" panose="02030602050306030303" pitchFamily="18" charset="0"/>
              </a:rPr>
              <a:t>Să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conștientizeze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cele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mai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mari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comori</a:t>
            </a:r>
            <a:r>
              <a:rPr lang="en-GB" sz="2400" dirty="0">
                <a:latin typeface="Constantia" panose="02030602050306030303" pitchFamily="18" charset="0"/>
              </a:rPr>
              <a:t> se </a:t>
            </a:r>
            <a:r>
              <a:rPr lang="en-GB" sz="2400" dirty="0" err="1">
                <a:latin typeface="Constantia" panose="02030602050306030303" pitchFamily="18" charset="0"/>
              </a:rPr>
              <a:t>strâng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ceruri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astfel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investească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lucrarea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Evangheliei</a:t>
            </a:r>
            <a:r>
              <a:rPr lang="en-GB" sz="2400" dirty="0"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69264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 Map" id="{2ADCF2F8-6A83-4891-9E91-5FB008385290}" vid="{7185CB27-4925-4CB3-9723-8A89D4A6BC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Map</Template>
  <TotalTime>22</TotalTime>
  <Words>214</Words>
  <Application>Microsoft Office PowerPoint</Application>
  <PresentationFormat>Widescreen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Constantia</vt:lpstr>
      <vt:lpstr>Theme1 Map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APME</dc:creator>
  <cp:lastModifiedBy>RePack by Diakov</cp:lastModifiedBy>
  <cp:revision>8</cp:revision>
  <dcterms:created xsi:type="dcterms:W3CDTF">2019-05-08T05:40:17Z</dcterms:created>
  <dcterms:modified xsi:type="dcterms:W3CDTF">2020-12-15T11:29:32Z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