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4" y="285750"/>
            <a:ext cx="12193588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sz="180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68338489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04.05.2021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56453489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13487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0" y="685800"/>
            <a:ext cx="7418070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04.05.2021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0769428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04.05.2021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66643432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466" y="685802"/>
            <a:ext cx="7855109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04.05.2021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9991419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04.05.2021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42763121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931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685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85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04.05.2021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72321090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04.05.2021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18341838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04.05.2021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29362892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2" y="685800"/>
            <a:ext cx="564026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04.05.2021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75375983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7341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04.05.2021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44187167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DB0B3A2-85CD-4CC3-83DB-E635ED53EFC3}" type="datetimeFigureOut">
              <a:rPr lang="ro-RO" smtClean="0"/>
              <a:t>04.05.2021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5126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44" y="1857215"/>
            <a:ext cx="4715352" cy="3143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54970" y="304800"/>
            <a:ext cx="928551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o-RO" sz="3200" dirty="0" smtClean="0">
                <a:latin typeface="Constantia" panose="02030602050306030303" pitchFamily="18" charset="0"/>
              </a:rPr>
              <a:t>27 iunie</a:t>
            </a:r>
            <a:endParaRPr lang="en-GB" sz="3200" dirty="0" smtClean="0"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</a:pPr>
            <a:r>
              <a:rPr lang="ro-RO" sz="4000" b="1" dirty="0" smtClean="0">
                <a:latin typeface="Constantia" panose="02030602050306030303" pitchFamily="18" charset="0"/>
              </a:rPr>
              <a:t>Ionuț &amp; Cristina</a:t>
            </a:r>
            <a:endParaRPr lang="en-GB" sz="4000" b="1" dirty="0"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0171" y="1394329"/>
            <a:ext cx="550817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Constantia" panose="02030602050306030303" pitchFamily="18" charset="0"/>
              </a:rPr>
              <a:t>Împreună cu: </a:t>
            </a:r>
            <a:r>
              <a:rPr lang="it-IT" sz="2400" dirty="0">
                <a:latin typeface="Constantia" panose="02030602050306030303" pitchFamily="18" charset="0"/>
              </a:rPr>
              <a:t>Caty, Rebeca &amp; Ilinca</a:t>
            </a:r>
          </a:p>
          <a:p>
            <a:r>
              <a:rPr lang="it-IT" sz="2400" b="1" dirty="0">
                <a:latin typeface="Constantia" panose="02030602050306030303" pitchFamily="18" charset="0"/>
              </a:rPr>
              <a:t>Slujesc </a:t>
            </a:r>
            <a:r>
              <a:rPr lang="it-IT" sz="2400" dirty="0">
                <a:latin typeface="Constantia" panose="02030602050306030303" pitchFamily="18" charset="0"/>
              </a:rPr>
              <a:t>pe vaporul Logos Hope</a:t>
            </a:r>
          </a:p>
          <a:p>
            <a:r>
              <a:rPr lang="it-IT" sz="2400" b="1" dirty="0">
                <a:latin typeface="Constantia" panose="02030602050306030303" pitchFamily="18" charset="0"/>
              </a:rPr>
              <a:t>În parteneriat </a:t>
            </a:r>
            <a:r>
              <a:rPr lang="it-IT" sz="2400" dirty="0">
                <a:latin typeface="Constantia" panose="02030602050306030303" pitchFamily="18" charset="0"/>
              </a:rPr>
              <a:t>cu O.M.</a:t>
            </a:r>
          </a:p>
          <a:p>
            <a:r>
              <a:rPr lang="it-IT" sz="2400" b="1" dirty="0">
                <a:latin typeface="Constantia" panose="02030602050306030303" pitchFamily="18" charset="0"/>
              </a:rPr>
              <a:t>Trimiși de </a:t>
            </a:r>
            <a:r>
              <a:rPr lang="it-IT" sz="2400" dirty="0">
                <a:latin typeface="Constantia" panose="02030602050306030303" pitchFamily="18" charset="0"/>
              </a:rPr>
              <a:t>Biserica </a:t>
            </a:r>
            <a:r>
              <a:rPr lang="it-IT" sz="2400" i="1" dirty="0">
                <a:latin typeface="Constantia" panose="02030602050306030303" pitchFamily="18" charset="0"/>
              </a:rPr>
              <a:t>Betel</a:t>
            </a:r>
            <a:r>
              <a:rPr lang="it-IT" sz="2400" dirty="0">
                <a:latin typeface="Constantia" panose="02030602050306030303" pitchFamily="18" charset="0"/>
              </a:rPr>
              <a:t> din</a:t>
            </a:r>
          </a:p>
          <a:p>
            <a:r>
              <a:rPr lang="it-IT" sz="2400" dirty="0">
                <a:latin typeface="Constantia" panose="02030602050306030303" pitchFamily="18" charset="0"/>
              </a:rPr>
              <a:t>Constanța</a:t>
            </a:r>
          </a:p>
          <a:p>
            <a:r>
              <a:rPr lang="it-IT" sz="2400" b="1" dirty="0">
                <a:latin typeface="Constantia" panose="02030602050306030303" pitchFamily="18" charset="0"/>
              </a:rPr>
              <a:t>Începând din </a:t>
            </a:r>
            <a:r>
              <a:rPr lang="it-IT" sz="2400" dirty="0">
                <a:latin typeface="Constantia" panose="02030602050306030303" pitchFamily="18" charset="0"/>
              </a:rPr>
              <a:t>2016</a:t>
            </a:r>
          </a:p>
          <a:p>
            <a:r>
              <a:rPr lang="it-IT" sz="2400" b="1" dirty="0">
                <a:latin typeface="Constantia" panose="02030602050306030303" pitchFamily="18" charset="0"/>
              </a:rPr>
              <a:t>Se implică în:</a:t>
            </a:r>
          </a:p>
          <a:p>
            <a:r>
              <a:rPr lang="it-IT" sz="2400" dirty="0">
                <a:latin typeface="Constantia" panose="02030602050306030303" pitchFamily="18" charset="0"/>
              </a:rPr>
              <a:t>• Ucenicizarea tinerilor voluntari de </a:t>
            </a:r>
            <a:r>
              <a:rPr lang="it-IT" sz="2400" dirty="0" smtClean="0">
                <a:latin typeface="Constantia" panose="02030602050306030303" pitchFamily="18" charset="0"/>
              </a:rPr>
              <a:t>pe</a:t>
            </a:r>
            <a:r>
              <a:rPr lang="ro-RO" sz="2400" dirty="0" smtClean="0">
                <a:latin typeface="Constantia" panose="02030602050306030303" pitchFamily="18" charset="0"/>
              </a:rPr>
              <a:t> </a:t>
            </a:r>
            <a:r>
              <a:rPr lang="it-IT" sz="2400" dirty="0" smtClean="0">
                <a:latin typeface="Constantia" panose="02030602050306030303" pitchFamily="18" charset="0"/>
              </a:rPr>
              <a:t>vapor</a:t>
            </a:r>
            <a:endParaRPr lang="it-IT" sz="2400" dirty="0">
              <a:latin typeface="Constantia" panose="02030602050306030303" pitchFamily="18" charset="0"/>
            </a:endParaRPr>
          </a:p>
          <a:p>
            <a:r>
              <a:rPr lang="it-IT" sz="2400" dirty="0">
                <a:latin typeface="Constantia" panose="02030602050306030303" pitchFamily="18" charset="0"/>
              </a:rPr>
              <a:t>• Interacțiune cu localnici </a:t>
            </a:r>
            <a:r>
              <a:rPr lang="it-IT" sz="2400" dirty="0" smtClean="0">
                <a:latin typeface="Constantia" panose="02030602050306030303" pitchFamily="18" charset="0"/>
              </a:rPr>
              <a:t>din</a:t>
            </a:r>
            <a:r>
              <a:rPr lang="ro-RO" sz="2400" dirty="0" smtClean="0">
                <a:latin typeface="Constantia" panose="02030602050306030303" pitchFamily="18" charset="0"/>
              </a:rPr>
              <a:t> </a:t>
            </a:r>
            <a:r>
              <a:rPr lang="it-IT" sz="2400" dirty="0" smtClean="0">
                <a:latin typeface="Constantia" panose="02030602050306030303" pitchFamily="18" charset="0"/>
              </a:rPr>
              <a:t>domeniul </a:t>
            </a:r>
            <a:r>
              <a:rPr lang="it-IT" sz="2400" dirty="0">
                <a:latin typeface="Constantia" panose="02030602050306030303" pitchFamily="18" charset="0"/>
              </a:rPr>
              <a:t>maritim și militar în porturi</a:t>
            </a:r>
          </a:p>
          <a:p>
            <a:r>
              <a:rPr lang="it-IT" sz="2400" dirty="0">
                <a:latin typeface="Constantia" panose="02030602050306030303" pitchFamily="18" charset="0"/>
              </a:rPr>
              <a:t>• Donații și ajutor umanitar în</a:t>
            </a:r>
          </a:p>
          <a:p>
            <a:r>
              <a:rPr lang="it-IT" sz="2400" dirty="0">
                <a:latin typeface="Constantia" panose="02030602050306030303" pitchFamily="18" charset="0"/>
              </a:rPr>
              <a:t>comunități aflate în nevoie</a:t>
            </a:r>
            <a:endParaRPr lang="it-IT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384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4469" y="982176"/>
            <a:ext cx="644593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nstantia" panose="02030602050306030303" pitchFamily="18" charset="0"/>
              </a:rPr>
              <a:t>Motive </a:t>
            </a:r>
            <a:r>
              <a:rPr lang="en-GB" sz="2400" b="1" dirty="0">
                <a:latin typeface="Constantia" panose="02030602050306030303" pitchFamily="18" charset="0"/>
              </a:rPr>
              <a:t>de </a:t>
            </a:r>
            <a:r>
              <a:rPr lang="en-GB" sz="2400" b="1" dirty="0" err="1">
                <a:latin typeface="Constantia" panose="02030602050306030303" pitchFamily="18" charset="0"/>
              </a:rPr>
              <a:t>rugăciune</a:t>
            </a:r>
            <a:r>
              <a:rPr lang="en-GB" sz="2400" b="1" dirty="0">
                <a:latin typeface="Constantia" panose="02030602050306030303" pitchFamily="18" charset="0"/>
              </a:rPr>
              <a:t>: </a:t>
            </a:r>
            <a:endParaRPr lang="en-GB" sz="2400" dirty="0">
              <a:latin typeface="Constantia" panose="0203060205030603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>
                <a:latin typeface="Constantia" panose="02030602050306030303" pitchFamily="18" charset="0"/>
              </a:rPr>
              <a:t>Să</a:t>
            </a:r>
            <a:r>
              <a:rPr lang="en-GB" sz="2400" dirty="0">
                <a:latin typeface="Constantia" panose="02030602050306030303" pitchFamily="18" charset="0"/>
              </a:rPr>
              <a:t> fie </a:t>
            </a:r>
            <a:r>
              <a:rPr lang="en-GB" sz="2400" dirty="0" err="1">
                <a:latin typeface="Constantia" panose="02030602050306030303" pitchFamily="18" charset="0"/>
              </a:rPr>
              <a:t>sare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lumină</a:t>
            </a:r>
            <a:r>
              <a:rPr lang="en-GB" sz="2400" dirty="0">
                <a:latin typeface="Constantia" panose="02030602050306030303" pitchFamily="18" charset="0"/>
              </a:rPr>
              <a:t>, </a:t>
            </a:r>
            <a:r>
              <a:rPr lang="en-GB" sz="2400" dirty="0" err="1">
                <a:latin typeface="Constantia" panose="02030602050306030303" pitchFamily="18" charset="0"/>
              </a:rPr>
              <a:t>atât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vapor</a:t>
            </a:r>
            <a:r>
              <a:rPr lang="en-GB" sz="2400" dirty="0">
                <a:latin typeface="Constantia" panose="02030602050306030303" pitchFamily="18" charset="0"/>
              </a:rPr>
              <a:t>, </a:t>
            </a:r>
            <a:r>
              <a:rPr lang="en-GB" sz="2400" dirty="0" err="1">
                <a:latin typeface="Constantia" panose="02030602050306030303" pitchFamily="18" charset="0"/>
              </a:rPr>
              <a:t>cât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comunitățile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care </a:t>
            </a:r>
            <a:r>
              <a:rPr lang="en-GB" sz="2400" dirty="0" err="1">
                <a:latin typeface="Constantia" panose="02030602050306030303" pitchFamily="18" charset="0"/>
              </a:rPr>
              <a:t>slujesc</a:t>
            </a:r>
            <a:r>
              <a:rPr lang="en-GB" sz="2400" dirty="0" smtClean="0">
                <a:latin typeface="Constantia" panose="02030602050306030303" pitchFamily="18" charset="0"/>
              </a:rPr>
              <a:t>,</a:t>
            </a:r>
            <a:r>
              <a:rPr lang="ro-RO" sz="2400" dirty="0" smtClean="0">
                <a:latin typeface="Constantia" panose="02030602050306030303" pitchFamily="18" charset="0"/>
              </a:rPr>
              <a:t> </a:t>
            </a:r>
            <a:r>
              <a:rPr lang="en-GB" sz="2400" dirty="0" err="1" smtClean="0">
                <a:latin typeface="Constantia" panose="02030602050306030303" pitchFamily="18" charset="0"/>
              </a:rPr>
              <a:t>astfel</a:t>
            </a:r>
            <a:r>
              <a:rPr lang="en-GB" sz="2400" dirty="0" smtClean="0">
                <a:latin typeface="Constantia" panose="02030602050306030303" pitchFamily="18" charset="0"/>
              </a:rPr>
              <a:t> </a:t>
            </a:r>
            <a:r>
              <a:rPr lang="en-GB" sz="2400" dirty="0">
                <a:latin typeface="Constantia" panose="02030602050306030303" pitchFamily="18" charset="0"/>
              </a:rPr>
              <a:t>ca </a:t>
            </a:r>
            <a:r>
              <a:rPr lang="en-GB" sz="2400" dirty="0" err="1">
                <a:latin typeface="Constantia" panose="02030602050306030303" pitchFamily="18" charset="0"/>
              </a:rPr>
              <a:t>Numele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Domnului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să</a:t>
            </a:r>
            <a:r>
              <a:rPr lang="en-GB" sz="2400" dirty="0">
                <a:latin typeface="Constantia" panose="02030602050306030303" pitchFamily="18" charset="0"/>
              </a:rPr>
              <a:t> fie </a:t>
            </a:r>
            <a:r>
              <a:rPr lang="en-GB" sz="2400" dirty="0" err="1">
                <a:latin typeface="Constantia" panose="02030602050306030303" pitchFamily="18" charset="0"/>
              </a:rPr>
              <a:t>glorificat</a:t>
            </a:r>
            <a:r>
              <a:rPr lang="en-GB" sz="2400" dirty="0">
                <a:latin typeface="Constantia" panose="02030602050306030303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 smtClean="0">
                <a:latin typeface="Constantia" panose="02030602050306030303" pitchFamily="18" charset="0"/>
              </a:rPr>
              <a:t>Protecție</a:t>
            </a:r>
            <a:r>
              <a:rPr lang="en-GB" sz="2400" dirty="0" smtClean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spirituală</a:t>
            </a:r>
            <a:r>
              <a:rPr lang="en-GB" sz="2400" dirty="0">
                <a:latin typeface="Constantia" panose="02030602050306030303" pitchFamily="18" charset="0"/>
              </a:rPr>
              <a:t>, </a:t>
            </a:r>
            <a:r>
              <a:rPr lang="en-GB" sz="2400" dirty="0" err="1">
                <a:latin typeface="Constantia" panose="02030602050306030303" pitchFamily="18" charset="0"/>
              </a:rPr>
              <a:t>emoțională</a:t>
            </a:r>
            <a:r>
              <a:rPr lang="en-GB" sz="2400" dirty="0">
                <a:latin typeface="Constantia" panose="02030602050306030303" pitchFamily="18" charset="0"/>
              </a:rPr>
              <a:t>, </a:t>
            </a:r>
            <a:r>
              <a:rPr lang="en-GB" sz="2400" dirty="0" err="1">
                <a:latin typeface="Constantia" panose="02030602050306030303" pitchFamily="18" charset="0"/>
              </a:rPr>
              <a:t>fizică</a:t>
            </a:r>
            <a:r>
              <a:rPr lang="en-GB" sz="2400" dirty="0">
                <a:latin typeface="Constantia" panose="02030602050306030303" pitchFamily="18" charset="0"/>
              </a:rPr>
              <a:t>, </a:t>
            </a:r>
            <a:r>
              <a:rPr lang="en-GB" sz="2400" dirty="0" err="1">
                <a:latin typeface="Constantia" panose="02030602050306030303" pitchFamily="18" charset="0"/>
              </a:rPr>
              <a:t>atât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pentru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familie</a:t>
            </a:r>
            <a:r>
              <a:rPr lang="en-GB" sz="2400" dirty="0">
                <a:latin typeface="Constantia" panose="02030602050306030303" pitchFamily="18" charset="0"/>
              </a:rPr>
              <a:t>, </a:t>
            </a:r>
            <a:r>
              <a:rPr lang="en-GB" sz="2400" dirty="0" err="1">
                <a:latin typeface="Constantia" panose="02030602050306030303" pitchFamily="18" charset="0"/>
              </a:rPr>
              <a:t>cât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 smtClean="0">
                <a:latin typeface="Constantia" panose="02030602050306030303" pitchFamily="18" charset="0"/>
              </a:rPr>
              <a:t>pentru</a:t>
            </a:r>
            <a:r>
              <a:rPr lang="ro-RO" sz="2400" dirty="0" smtClean="0">
                <a:latin typeface="Constantia" panose="02030602050306030303" pitchFamily="18" charset="0"/>
              </a:rPr>
              <a:t> </a:t>
            </a:r>
            <a:r>
              <a:rPr lang="en-GB" sz="2400" dirty="0" err="1" smtClean="0">
                <a:latin typeface="Constantia" panose="02030602050306030303" pitchFamily="18" charset="0"/>
              </a:rPr>
              <a:t>echipajul</a:t>
            </a:r>
            <a:r>
              <a:rPr lang="en-GB" sz="2400" dirty="0" smtClean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vaporului</a:t>
            </a:r>
            <a:r>
              <a:rPr lang="en-GB" sz="2400" dirty="0">
                <a:latin typeface="Constantia" panose="02030602050306030303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 smtClean="0">
                <a:latin typeface="Constantia" panose="02030602050306030303" pitchFamily="18" charset="0"/>
              </a:rPr>
              <a:t>Prin</a:t>
            </a:r>
            <a:r>
              <a:rPr lang="en-GB" sz="2400" dirty="0" smtClean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slujirea</a:t>
            </a:r>
            <a:r>
              <a:rPr lang="en-GB" sz="2400" dirty="0">
                <a:latin typeface="Constantia" panose="02030602050306030303" pitchFamily="18" charset="0"/>
              </a:rPr>
              <a:t> de </a:t>
            </a:r>
            <a:r>
              <a:rPr lang="en-GB" sz="2400" dirty="0" err="1">
                <a:latin typeface="Constantia" panose="02030602050306030303" pitchFamily="18" charset="0"/>
              </a:rPr>
              <a:t>pe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vapor</a:t>
            </a:r>
            <a:r>
              <a:rPr lang="en-GB" sz="2400" dirty="0">
                <a:latin typeface="Constantia" panose="02030602050306030303" pitchFamily="18" charset="0"/>
              </a:rPr>
              <a:t>, </a:t>
            </a:r>
            <a:r>
              <a:rPr lang="en-GB" sz="2400" dirty="0" err="1">
                <a:latin typeface="Constantia" panose="02030602050306030303" pitchFamily="18" charset="0"/>
              </a:rPr>
              <a:t>Domnul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să</a:t>
            </a:r>
            <a:r>
              <a:rPr lang="en-GB" sz="2400" dirty="0">
                <a:latin typeface="Constantia" panose="02030602050306030303" pitchFamily="18" charset="0"/>
              </a:rPr>
              <a:t> le </a:t>
            </a:r>
            <a:r>
              <a:rPr lang="en-GB" sz="2400" dirty="0" err="1">
                <a:latin typeface="Constantia" panose="02030602050306030303" pitchFamily="18" charset="0"/>
              </a:rPr>
              <a:t>deschidă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uși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către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arabii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smtClean="0">
                <a:latin typeface="Constantia" panose="02030602050306030303" pitchFamily="18" charset="0"/>
              </a:rPr>
              <a:t>din</a:t>
            </a:r>
            <a:r>
              <a:rPr lang="ro-RO" sz="2400" dirty="0" smtClean="0">
                <a:latin typeface="Constantia" panose="02030602050306030303" pitchFamily="18" charset="0"/>
              </a:rPr>
              <a:t> </a:t>
            </a:r>
            <a:r>
              <a:rPr lang="en-GB" sz="2400" dirty="0" smtClean="0">
                <a:latin typeface="Constantia" panose="02030602050306030303" pitchFamily="18" charset="0"/>
              </a:rPr>
              <a:t>Peninsula </a:t>
            </a:r>
            <a:r>
              <a:rPr lang="en-GB" sz="2400" dirty="0" err="1">
                <a:latin typeface="Constantia" panose="02030602050306030303" pitchFamily="18" charset="0"/>
              </a:rPr>
              <a:t>Arabică</a:t>
            </a:r>
            <a:r>
              <a:rPr lang="en-GB" sz="2400" dirty="0" smtClean="0">
                <a:latin typeface="Constantia" panose="02030602050306030303" pitchFamily="18" charset="0"/>
              </a:rPr>
              <a:t>.</a:t>
            </a:r>
            <a:endParaRPr lang="ro-RO" sz="2400" dirty="0" smtClean="0">
              <a:latin typeface="Constantia" panose="02030602050306030303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 smtClean="0">
              <a:latin typeface="Constantia" panose="02030602050306030303" pitchFamily="18" charset="0"/>
            </a:endParaRPr>
          </a:p>
          <a:p>
            <a:r>
              <a:rPr lang="en-GB" sz="2400" b="1" dirty="0" smtClean="0">
                <a:latin typeface="Constantia" panose="02030602050306030303" pitchFamily="18" charset="0"/>
              </a:rPr>
              <a:t>Motto:</a:t>
            </a:r>
            <a:r>
              <a:rPr lang="ro-RO" sz="2400" b="1" dirty="0" smtClean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Aruncă-ţi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pâinea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pe</a:t>
            </a:r>
            <a:r>
              <a:rPr lang="en-GB" sz="2400" dirty="0">
                <a:latin typeface="Constantia" panose="02030602050306030303" pitchFamily="18" charset="0"/>
              </a:rPr>
              <a:t> ape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, </a:t>
            </a:r>
            <a:r>
              <a:rPr lang="en-GB" sz="2400" dirty="0" err="1">
                <a:latin typeface="Constantia" panose="02030602050306030303" pitchFamily="18" charset="0"/>
              </a:rPr>
              <a:t>după</a:t>
            </a:r>
            <a:endParaRPr lang="en-GB" sz="2400" dirty="0">
              <a:latin typeface="Constantia" panose="02030602050306030303" pitchFamily="18" charset="0"/>
            </a:endParaRPr>
          </a:p>
          <a:p>
            <a:r>
              <a:rPr lang="en-GB" sz="2400" dirty="0" err="1">
                <a:latin typeface="Constantia" panose="02030602050306030303" pitchFamily="18" charset="0"/>
              </a:rPr>
              <a:t>multă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vreme</a:t>
            </a:r>
            <a:r>
              <a:rPr lang="en-GB" sz="2400" dirty="0">
                <a:latin typeface="Constantia" panose="02030602050306030303" pitchFamily="18" charset="0"/>
              </a:rPr>
              <a:t>, o </a:t>
            </a:r>
            <a:r>
              <a:rPr lang="en-GB" sz="2400" dirty="0" err="1">
                <a:latin typeface="Constantia" panose="02030602050306030303" pitchFamily="18" charset="0"/>
              </a:rPr>
              <a:t>vei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găsi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iarăși</a:t>
            </a:r>
            <a:r>
              <a:rPr lang="en-GB" sz="2400" dirty="0">
                <a:latin typeface="Constantia" panose="02030602050306030303" pitchFamily="18" charset="0"/>
              </a:rPr>
              <a:t>! </a:t>
            </a:r>
            <a:r>
              <a:rPr lang="en-GB" sz="2400" b="1" dirty="0" err="1" smtClean="0">
                <a:latin typeface="Constantia" panose="02030602050306030303" pitchFamily="18" charset="0"/>
              </a:rPr>
              <a:t>Eclesiastul</a:t>
            </a:r>
            <a:r>
              <a:rPr lang="ro-RO" sz="2400" b="1" dirty="0" smtClean="0">
                <a:latin typeface="Constantia" panose="02030602050306030303" pitchFamily="18" charset="0"/>
              </a:rPr>
              <a:t> </a:t>
            </a:r>
            <a:r>
              <a:rPr lang="en-GB" sz="2400" b="1" dirty="0" smtClean="0">
                <a:latin typeface="Constantia" panose="02030602050306030303" pitchFamily="18" charset="0"/>
              </a:rPr>
              <a:t>11:1</a:t>
            </a:r>
            <a:endParaRPr lang="en-GB" sz="2400" b="1" dirty="0">
              <a:latin typeface="Constantia" panose="0203060205030603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026" y="2046208"/>
            <a:ext cx="4583974" cy="22003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99813" y="4246515"/>
            <a:ext cx="320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o-RO" sz="3000" b="1" dirty="0" smtClean="0">
                <a:latin typeface="Constantia" panose="02030602050306030303" pitchFamily="18" charset="0"/>
              </a:rPr>
              <a:t>Logos Hope</a:t>
            </a:r>
            <a:endParaRPr lang="en-GB" sz="30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442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970" y="304800"/>
            <a:ext cx="1007631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3200" dirty="0" err="1" smtClean="0">
                <a:latin typeface="Constantia" panose="02030602050306030303" pitchFamily="18" charset="0"/>
              </a:rPr>
              <a:t>Proiectul</a:t>
            </a:r>
            <a:r>
              <a:rPr lang="en-GB" sz="3200" dirty="0" smtClean="0">
                <a:latin typeface="Constantia" panose="02030602050306030303" pitchFamily="18" charset="0"/>
              </a:rPr>
              <a:t> Rom</a:t>
            </a:r>
            <a:r>
              <a:rPr lang="ro-RO" sz="3200" dirty="0" smtClean="0">
                <a:latin typeface="Constantia" panose="02030602050306030303" pitchFamily="18" charset="0"/>
              </a:rPr>
              <a:t>ânia 100%</a:t>
            </a:r>
          </a:p>
          <a:p>
            <a:pPr>
              <a:lnSpc>
                <a:spcPct val="90000"/>
              </a:lnSpc>
            </a:pPr>
            <a:r>
              <a:rPr lang="ro-RO" sz="3200" dirty="0" smtClean="0">
                <a:latin typeface="Constantia" panose="02030602050306030303" pitchFamily="18" charset="0"/>
              </a:rPr>
              <a:t>Județele cel mai puțin evanghelizate din România</a:t>
            </a:r>
            <a:endParaRPr lang="en-GB" sz="3200" dirty="0" smtClean="0"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</a:pPr>
            <a:r>
              <a:rPr lang="ro-RO" sz="4000" b="1" dirty="0" smtClean="0">
                <a:latin typeface="Constantia" panose="02030602050306030303" pitchFamily="18" charset="0"/>
              </a:rPr>
              <a:t>Dolj</a:t>
            </a:r>
            <a:endParaRPr lang="en-GB" sz="4000" b="1" dirty="0"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5686" y="1394329"/>
            <a:ext cx="784859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200" dirty="0">
                <a:latin typeface="Constantia" panose="02030602050306030303" pitchFamily="18" charset="0"/>
              </a:rPr>
              <a:t>Este situat în sud-vestul regiunii </a:t>
            </a:r>
            <a:r>
              <a:rPr lang="ro-RO" sz="2200" dirty="0" smtClean="0">
                <a:latin typeface="Constantia" panose="02030602050306030303" pitchFamily="18" charset="0"/>
              </a:rPr>
              <a:t>istorice Oltenia</a:t>
            </a:r>
            <a:r>
              <a:rPr lang="ro-RO" sz="2200" dirty="0">
                <a:latin typeface="Constantia" panose="02030602050306030303" pitchFamily="18" charset="0"/>
              </a:rPr>
              <a:t>, preponderent zonă de câmpie</a:t>
            </a:r>
            <a:r>
              <a:rPr lang="ro-RO" sz="2200" dirty="0" smtClean="0">
                <a:latin typeface="Constantia" panose="02030602050306030303" pitchFamily="18" charset="0"/>
              </a:rPr>
              <a:t>, având </a:t>
            </a:r>
            <a:r>
              <a:rPr lang="ro-RO" sz="2200" dirty="0">
                <a:latin typeface="Constantia" panose="02030602050306030303" pitchFamily="18" charset="0"/>
              </a:rPr>
              <a:t>ca reședință de județ </a:t>
            </a:r>
            <a:r>
              <a:rPr lang="ro-RO" sz="2200" dirty="0" smtClean="0">
                <a:latin typeface="Constantia" panose="02030602050306030303" pitchFamily="18" charset="0"/>
              </a:rPr>
              <a:t>municipiul </a:t>
            </a:r>
            <a:r>
              <a:rPr lang="ro-RO" sz="2200" b="1" dirty="0" smtClean="0">
                <a:latin typeface="Constantia" panose="02030602050306030303" pitchFamily="18" charset="0"/>
              </a:rPr>
              <a:t>Craiova</a:t>
            </a:r>
            <a:r>
              <a:rPr lang="ro-RO" sz="2200" dirty="0">
                <a:latin typeface="Constantia" panose="02030602050306030303" pitchFamily="18" charset="0"/>
              </a:rPr>
              <a:t>.</a:t>
            </a:r>
          </a:p>
          <a:p>
            <a:r>
              <a:rPr lang="ro-RO" sz="2200" b="1" dirty="0">
                <a:latin typeface="Constantia" panose="02030602050306030303" pitchFamily="18" charset="0"/>
              </a:rPr>
              <a:t>Dolj</a:t>
            </a:r>
            <a:r>
              <a:rPr lang="ro-RO" sz="2200" dirty="0">
                <a:latin typeface="Constantia" panose="02030602050306030303" pitchFamily="18" charset="0"/>
              </a:rPr>
              <a:t> este unul din cele mai mari </a:t>
            </a:r>
            <a:r>
              <a:rPr lang="ro-RO" sz="2200" dirty="0" smtClean="0">
                <a:latin typeface="Constantia" panose="02030602050306030303" pitchFamily="18" charset="0"/>
              </a:rPr>
              <a:t>județe din </a:t>
            </a:r>
            <a:r>
              <a:rPr lang="ro-RO" sz="2200" dirty="0">
                <a:latin typeface="Constantia" panose="02030602050306030303" pitchFamily="18" charset="0"/>
              </a:rPr>
              <a:t>țară având 735.335 de locuitori</a:t>
            </a:r>
            <a:r>
              <a:rPr lang="ro-RO" sz="2200" dirty="0" smtClean="0">
                <a:latin typeface="Constantia" panose="02030602050306030303" pitchFamily="18" charset="0"/>
              </a:rPr>
              <a:t>, dintre </a:t>
            </a:r>
            <a:r>
              <a:rPr lang="ro-RO" sz="2200" dirty="0">
                <a:latin typeface="Constantia" panose="02030602050306030303" pitchFamily="18" charset="0"/>
              </a:rPr>
              <a:t>care doar 1867 s-au </a:t>
            </a:r>
            <a:r>
              <a:rPr lang="ro-RO" sz="2200" dirty="0" smtClean="0">
                <a:latin typeface="Constantia" panose="02030602050306030303" pitchFamily="18" charset="0"/>
              </a:rPr>
              <a:t>declarat penticostali </a:t>
            </a:r>
            <a:r>
              <a:rPr lang="ro-RO" sz="2200" dirty="0">
                <a:latin typeface="Constantia" panose="02030602050306030303" pitchFamily="18" charset="0"/>
              </a:rPr>
              <a:t>în anul 2011.</a:t>
            </a:r>
          </a:p>
          <a:p>
            <a:r>
              <a:rPr lang="ro-RO" sz="2200" dirty="0">
                <a:latin typeface="Constantia" panose="02030602050306030303" pitchFamily="18" charset="0"/>
              </a:rPr>
              <a:t>Județul conține 3 municipii și 4 orașe</a:t>
            </a:r>
            <a:r>
              <a:rPr lang="ro-RO" sz="2200" dirty="0" smtClean="0">
                <a:latin typeface="Constantia" panose="02030602050306030303" pitchFamily="18" charset="0"/>
              </a:rPr>
              <a:t>, iar </a:t>
            </a:r>
            <a:r>
              <a:rPr lang="ro-RO" sz="2200" dirty="0">
                <a:latin typeface="Constantia" panose="02030602050306030303" pitchFamily="18" charset="0"/>
              </a:rPr>
              <a:t>dintre acestea nu există biserică </a:t>
            </a:r>
            <a:r>
              <a:rPr lang="ro-RO" sz="2200" dirty="0" smtClean="0">
                <a:latin typeface="Constantia" panose="02030602050306030303" pitchFamily="18" charset="0"/>
              </a:rPr>
              <a:t>în orașele </a:t>
            </a:r>
            <a:r>
              <a:rPr lang="ro-RO" sz="2200" b="1" dirty="0">
                <a:latin typeface="Constantia" panose="02030602050306030303" pitchFamily="18" charset="0"/>
              </a:rPr>
              <a:t>Bechet</a:t>
            </a:r>
            <a:r>
              <a:rPr lang="ro-RO" sz="2200" dirty="0">
                <a:latin typeface="Constantia" panose="02030602050306030303" pitchFamily="18" charset="0"/>
              </a:rPr>
              <a:t> și </a:t>
            </a:r>
            <a:r>
              <a:rPr lang="ro-RO" sz="2200" b="1" dirty="0">
                <a:latin typeface="Constantia" panose="02030602050306030303" pitchFamily="18" charset="0"/>
              </a:rPr>
              <a:t>Dăbuleni</a:t>
            </a:r>
            <a:r>
              <a:rPr lang="ro-RO" sz="2200" dirty="0" smtClean="0">
                <a:latin typeface="Constantia" panose="02030602050306030303" pitchFamily="18" charset="0"/>
              </a:rPr>
              <a:t>.</a:t>
            </a:r>
          </a:p>
          <a:p>
            <a:r>
              <a:rPr lang="en-GB" sz="2200" b="1" dirty="0" smtClean="0">
                <a:latin typeface="Constantia" panose="02030602050306030303" pitchFamily="18" charset="0"/>
              </a:rPr>
              <a:t>Motive de </a:t>
            </a:r>
            <a:r>
              <a:rPr lang="en-GB" sz="2200" b="1" dirty="0" err="1" smtClean="0">
                <a:latin typeface="Constantia" panose="02030602050306030303" pitchFamily="18" charset="0"/>
              </a:rPr>
              <a:t>rugăciune</a:t>
            </a:r>
            <a:r>
              <a:rPr lang="en-GB" sz="2200" b="1" dirty="0" smtClean="0">
                <a:latin typeface="Constantia" panose="02030602050306030303" pitchFamily="18" charset="0"/>
              </a:rPr>
              <a:t>: </a:t>
            </a:r>
            <a:endParaRPr lang="ro-RO" sz="2200" b="1" dirty="0" smtClean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err="1">
                <a:latin typeface="Constantia" panose="02030602050306030303" pitchFamily="18" charset="0"/>
              </a:rPr>
              <a:t>Plantarea</a:t>
            </a:r>
            <a:r>
              <a:rPr lang="en-GB" sz="2200" dirty="0">
                <a:latin typeface="Constantia" panose="02030602050306030303" pitchFamily="18" charset="0"/>
              </a:rPr>
              <a:t> de </a:t>
            </a:r>
            <a:r>
              <a:rPr lang="en-GB" sz="2200" dirty="0" err="1">
                <a:latin typeface="Constantia" panose="02030602050306030303" pitchFamily="18" charset="0"/>
              </a:rPr>
              <a:t>biserici</a:t>
            </a:r>
            <a:r>
              <a:rPr lang="en-GB" sz="2200" dirty="0">
                <a:latin typeface="Constantia" panose="02030602050306030303" pitchFamily="18" charset="0"/>
              </a:rPr>
              <a:t> </a:t>
            </a:r>
            <a:r>
              <a:rPr lang="en-GB" sz="2200" dirty="0" err="1">
                <a:latin typeface="Constantia" panose="02030602050306030303" pitchFamily="18" charset="0"/>
              </a:rPr>
              <a:t>în</a:t>
            </a:r>
            <a:r>
              <a:rPr lang="en-GB" sz="2200" dirty="0">
                <a:latin typeface="Constantia" panose="02030602050306030303" pitchFamily="18" charset="0"/>
              </a:rPr>
              <a:t> </a:t>
            </a:r>
            <a:r>
              <a:rPr lang="en-GB" sz="2200" dirty="0" err="1">
                <a:latin typeface="Constantia" panose="02030602050306030303" pitchFamily="18" charset="0"/>
              </a:rPr>
              <a:t>orașele</a:t>
            </a:r>
            <a:r>
              <a:rPr lang="en-GB" sz="2200" dirty="0">
                <a:latin typeface="Constantia" panose="02030602050306030303" pitchFamily="18" charset="0"/>
              </a:rPr>
              <a:t> </a:t>
            </a:r>
            <a:r>
              <a:rPr lang="en-GB" sz="2200" dirty="0" err="1" smtClean="0">
                <a:latin typeface="Constantia" panose="02030602050306030303" pitchFamily="18" charset="0"/>
              </a:rPr>
              <a:t>fără</a:t>
            </a:r>
            <a:r>
              <a:rPr lang="ro-RO" sz="2200" dirty="0" smtClean="0">
                <a:latin typeface="Constantia" panose="02030602050306030303" pitchFamily="18" charset="0"/>
              </a:rPr>
              <a:t> </a:t>
            </a:r>
            <a:r>
              <a:rPr lang="en-GB" sz="2200" dirty="0" err="1" smtClean="0">
                <a:latin typeface="Constantia" panose="02030602050306030303" pitchFamily="18" charset="0"/>
              </a:rPr>
              <a:t>biserică</a:t>
            </a:r>
            <a:r>
              <a:rPr lang="en-GB" sz="2200" dirty="0" smtClean="0">
                <a:latin typeface="Constantia" panose="02030602050306030303" pitchFamily="18" charset="0"/>
              </a:rPr>
              <a:t> </a:t>
            </a:r>
            <a:r>
              <a:rPr lang="en-GB" sz="2200" dirty="0" err="1">
                <a:latin typeface="Constantia" panose="02030602050306030303" pitchFamily="18" charset="0"/>
              </a:rPr>
              <a:t>penticostală</a:t>
            </a:r>
            <a:r>
              <a:rPr lang="en-GB" sz="2200" dirty="0">
                <a:latin typeface="Constantia" panose="02030602050306030303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err="1" smtClean="0">
                <a:latin typeface="Constantia" panose="02030602050306030303" pitchFamily="18" charset="0"/>
              </a:rPr>
              <a:t>Identificarea</a:t>
            </a:r>
            <a:r>
              <a:rPr lang="en-GB" sz="2200" dirty="0" smtClean="0">
                <a:latin typeface="Constantia" panose="02030602050306030303" pitchFamily="18" charset="0"/>
              </a:rPr>
              <a:t> </a:t>
            </a:r>
            <a:r>
              <a:rPr lang="en-GB" sz="2200" dirty="0" err="1">
                <a:latin typeface="Constantia" panose="02030602050306030303" pitchFamily="18" charset="0"/>
              </a:rPr>
              <a:t>slujitorilor</a:t>
            </a:r>
            <a:r>
              <a:rPr lang="en-GB" sz="2200" dirty="0">
                <a:latin typeface="Constantia" panose="02030602050306030303" pitchFamily="18" charset="0"/>
              </a:rPr>
              <a:t> </a:t>
            </a:r>
            <a:r>
              <a:rPr lang="en-GB" sz="2200" dirty="0" err="1">
                <a:latin typeface="Constantia" panose="02030602050306030303" pitchFamily="18" charset="0"/>
              </a:rPr>
              <a:t>gata</a:t>
            </a:r>
            <a:r>
              <a:rPr lang="en-GB" sz="2200" dirty="0">
                <a:latin typeface="Constantia" panose="02030602050306030303" pitchFamily="18" charset="0"/>
              </a:rPr>
              <a:t> </a:t>
            </a:r>
            <a:r>
              <a:rPr lang="en-GB" sz="2200" dirty="0" err="1">
                <a:latin typeface="Constantia" panose="02030602050306030303" pitchFamily="18" charset="0"/>
              </a:rPr>
              <a:t>să</a:t>
            </a:r>
            <a:r>
              <a:rPr lang="en-GB" sz="2200" dirty="0">
                <a:latin typeface="Constantia" panose="02030602050306030303" pitchFamily="18" charset="0"/>
              </a:rPr>
              <a:t> </a:t>
            </a:r>
            <a:r>
              <a:rPr lang="en-GB" sz="2200" dirty="0" smtClean="0">
                <a:latin typeface="Constantia" panose="02030602050306030303" pitchFamily="18" charset="0"/>
              </a:rPr>
              <a:t>se</a:t>
            </a:r>
            <a:r>
              <a:rPr lang="ro-RO" sz="2200" dirty="0" smtClean="0">
                <a:latin typeface="Constantia" panose="02030602050306030303" pitchFamily="18" charset="0"/>
              </a:rPr>
              <a:t> </a:t>
            </a:r>
            <a:r>
              <a:rPr lang="en-GB" sz="2200" dirty="0" err="1" smtClean="0">
                <a:latin typeface="Constantia" panose="02030602050306030303" pitchFamily="18" charset="0"/>
              </a:rPr>
              <a:t>stabilească</a:t>
            </a:r>
            <a:r>
              <a:rPr lang="en-GB" sz="2200" dirty="0" smtClean="0">
                <a:latin typeface="Constantia" panose="02030602050306030303" pitchFamily="18" charset="0"/>
              </a:rPr>
              <a:t> </a:t>
            </a:r>
            <a:r>
              <a:rPr lang="en-GB" sz="2200" dirty="0" err="1">
                <a:latin typeface="Constantia" panose="02030602050306030303" pitchFamily="18" charset="0"/>
              </a:rPr>
              <a:t>și</a:t>
            </a:r>
            <a:r>
              <a:rPr lang="en-GB" sz="2200" dirty="0">
                <a:latin typeface="Constantia" panose="02030602050306030303" pitchFamily="18" charset="0"/>
              </a:rPr>
              <a:t> </a:t>
            </a:r>
            <a:r>
              <a:rPr lang="en-GB" sz="2200" dirty="0" err="1">
                <a:latin typeface="Constantia" panose="02030602050306030303" pitchFamily="18" charset="0"/>
              </a:rPr>
              <a:t>să</a:t>
            </a:r>
            <a:r>
              <a:rPr lang="en-GB" sz="2200" dirty="0">
                <a:latin typeface="Constantia" panose="02030602050306030303" pitchFamily="18" charset="0"/>
              </a:rPr>
              <a:t> </a:t>
            </a:r>
            <a:r>
              <a:rPr lang="en-GB" sz="2200" dirty="0" err="1">
                <a:latin typeface="Constantia" panose="02030602050306030303" pitchFamily="18" charset="0"/>
              </a:rPr>
              <a:t>facă</a:t>
            </a:r>
            <a:r>
              <a:rPr lang="en-GB" sz="2200" dirty="0">
                <a:latin typeface="Constantia" panose="02030602050306030303" pitchFamily="18" charset="0"/>
              </a:rPr>
              <a:t> </a:t>
            </a:r>
            <a:r>
              <a:rPr lang="en-GB" sz="2200" dirty="0" err="1" smtClean="0">
                <a:latin typeface="Constantia" panose="02030602050306030303" pitchFamily="18" charset="0"/>
              </a:rPr>
              <a:t>evanghelizare</a:t>
            </a:r>
            <a:r>
              <a:rPr lang="ro-RO" sz="2200" dirty="0" smtClean="0">
                <a:latin typeface="Constantia" panose="02030602050306030303" pitchFamily="18" charset="0"/>
              </a:rPr>
              <a:t> </a:t>
            </a:r>
            <a:r>
              <a:rPr lang="en-GB" sz="2200" dirty="0" err="1" smtClean="0">
                <a:latin typeface="Constantia" panose="02030602050306030303" pitchFamily="18" charset="0"/>
              </a:rPr>
              <a:t>în</a:t>
            </a:r>
            <a:r>
              <a:rPr lang="en-GB" sz="2200" dirty="0" smtClean="0">
                <a:latin typeface="Constantia" panose="02030602050306030303" pitchFamily="18" charset="0"/>
              </a:rPr>
              <a:t> </a:t>
            </a:r>
            <a:r>
              <a:rPr lang="en-GB" sz="2200" dirty="0" err="1">
                <a:latin typeface="Constantia" panose="02030602050306030303" pitchFamily="18" charset="0"/>
              </a:rPr>
              <a:t>județul</a:t>
            </a:r>
            <a:r>
              <a:rPr lang="en-GB" sz="2200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Dolj</a:t>
            </a:r>
            <a:r>
              <a:rPr lang="en-GB" sz="2200" dirty="0">
                <a:latin typeface="Constantia" panose="02030602050306030303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err="1" smtClean="0">
                <a:latin typeface="Constantia" panose="02030602050306030303" pitchFamily="18" charset="0"/>
              </a:rPr>
              <a:t>Resursele</a:t>
            </a:r>
            <a:r>
              <a:rPr lang="en-GB" sz="2200" dirty="0" smtClean="0">
                <a:latin typeface="Constantia" panose="02030602050306030303" pitchFamily="18" charset="0"/>
              </a:rPr>
              <a:t> </a:t>
            </a:r>
            <a:r>
              <a:rPr lang="en-GB" sz="2200" dirty="0" err="1">
                <a:latin typeface="Constantia" panose="02030602050306030303" pitchFamily="18" charset="0"/>
              </a:rPr>
              <a:t>necesare</a:t>
            </a:r>
            <a:r>
              <a:rPr lang="en-GB" sz="2200" dirty="0">
                <a:latin typeface="Constantia" panose="02030602050306030303" pitchFamily="18" charset="0"/>
              </a:rPr>
              <a:t> </a:t>
            </a:r>
            <a:r>
              <a:rPr lang="en-GB" sz="2200" dirty="0" err="1" smtClean="0">
                <a:latin typeface="Constantia" panose="02030602050306030303" pitchFamily="18" charset="0"/>
              </a:rPr>
              <a:t>pentru</a:t>
            </a:r>
            <a:r>
              <a:rPr lang="ro-RO" sz="2200" dirty="0" smtClean="0">
                <a:latin typeface="Constantia" panose="02030602050306030303" pitchFamily="18" charset="0"/>
              </a:rPr>
              <a:t> </a:t>
            </a:r>
            <a:r>
              <a:rPr lang="en-GB" sz="2200" dirty="0" err="1" smtClean="0">
                <a:latin typeface="Constantia" panose="02030602050306030303" pitchFamily="18" charset="0"/>
              </a:rPr>
              <a:t>susținerea</a:t>
            </a:r>
            <a:r>
              <a:rPr lang="en-GB" sz="2200" dirty="0" smtClean="0">
                <a:latin typeface="Constantia" panose="02030602050306030303" pitchFamily="18" charset="0"/>
              </a:rPr>
              <a:t> </a:t>
            </a:r>
            <a:r>
              <a:rPr lang="en-GB" sz="2200" dirty="0" err="1">
                <a:latin typeface="Constantia" panose="02030602050306030303" pitchFamily="18" charset="0"/>
              </a:rPr>
              <a:t>lucrătorilor</a:t>
            </a:r>
            <a:r>
              <a:rPr lang="en-GB" sz="2200" dirty="0">
                <a:latin typeface="Constantia" panose="02030602050306030303" pitchFamily="18" charset="0"/>
              </a:rPr>
              <a:t> din </a:t>
            </a:r>
            <a:r>
              <a:rPr lang="en-GB" sz="2200" dirty="0" err="1">
                <a:latin typeface="Constantia" panose="02030602050306030303" pitchFamily="18" charset="0"/>
              </a:rPr>
              <a:t>zonă</a:t>
            </a:r>
            <a:r>
              <a:rPr lang="en-GB" sz="2200" dirty="0">
                <a:latin typeface="Constantia" panose="02030602050306030303" pitchFamily="18" charset="0"/>
              </a:rPr>
              <a:t> </a:t>
            </a:r>
            <a:r>
              <a:rPr lang="en-GB" sz="2200" dirty="0" err="1" smtClean="0">
                <a:latin typeface="Constantia" panose="02030602050306030303" pitchFamily="18" charset="0"/>
              </a:rPr>
              <a:t>și</a:t>
            </a:r>
            <a:r>
              <a:rPr lang="ro-RO" sz="2200" dirty="0" smtClean="0">
                <a:latin typeface="Constantia" panose="02030602050306030303" pitchFamily="18" charset="0"/>
              </a:rPr>
              <a:t> </a:t>
            </a:r>
            <a:r>
              <a:rPr lang="en-GB" sz="2200" dirty="0" err="1" smtClean="0">
                <a:latin typeface="Constantia" panose="02030602050306030303" pitchFamily="18" charset="0"/>
              </a:rPr>
              <a:t>pentru</a:t>
            </a:r>
            <a:r>
              <a:rPr lang="en-GB" sz="2200" dirty="0" smtClean="0">
                <a:latin typeface="Constantia" panose="02030602050306030303" pitchFamily="18" charset="0"/>
              </a:rPr>
              <a:t> </a:t>
            </a:r>
            <a:r>
              <a:rPr lang="en-GB" sz="2200" dirty="0" err="1">
                <a:latin typeface="Constantia" panose="02030602050306030303" pitchFamily="18" charset="0"/>
              </a:rPr>
              <a:t>plantarea</a:t>
            </a:r>
            <a:r>
              <a:rPr lang="en-GB" sz="2200" dirty="0">
                <a:latin typeface="Constantia" panose="02030602050306030303" pitchFamily="18" charset="0"/>
              </a:rPr>
              <a:t> de </a:t>
            </a:r>
            <a:r>
              <a:rPr lang="en-GB" sz="2200" dirty="0" err="1">
                <a:latin typeface="Constantia" panose="02030602050306030303" pitchFamily="18" charset="0"/>
              </a:rPr>
              <a:t>biserici</a:t>
            </a:r>
            <a:r>
              <a:rPr lang="en-GB" sz="2200" dirty="0">
                <a:latin typeface="Constantia" panose="02030602050306030303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err="1" smtClean="0">
                <a:latin typeface="Constantia" panose="02030602050306030303" pitchFamily="18" charset="0"/>
              </a:rPr>
              <a:t>Deschiderea</a:t>
            </a:r>
            <a:r>
              <a:rPr lang="en-GB" sz="2200" dirty="0" smtClean="0">
                <a:latin typeface="Constantia" panose="02030602050306030303" pitchFamily="18" charset="0"/>
              </a:rPr>
              <a:t> </a:t>
            </a:r>
            <a:r>
              <a:rPr lang="en-GB" sz="2200" dirty="0" err="1">
                <a:latin typeface="Constantia" panose="02030602050306030303" pitchFamily="18" charset="0"/>
              </a:rPr>
              <a:t>oamenilor</a:t>
            </a:r>
            <a:r>
              <a:rPr lang="en-GB" sz="2200" dirty="0">
                <a:latin typeface="Constantia" panose="02030602050306030303" pitchFamily="18" charset="0"/>
              </a:rPr>
              <a:t> </a:t>
            </a:r>
            <a:r>
              <a:rPr lang="en-GB" sz="2200" dirty="0" err="1">
                <a:latin typeface="Constantia" panose="02030602050306030303" pitchFamily="18" charset="0"/>
              </a:rPr>
              <a:t>față</a:t>
            </a:r>
            <a:r>
              <a:rPr lang="en-GB" sz="2200" dirty="0">
                <a:latin typeface="Constantia" panose="02030602050306030303" pitchFamily="18" charset="0"/>
              </a:rPr>
              <a:t> </a:t>
            </a:r>
            <a:r>
              <a:rPr lang="en-GB" sz="2200" dirty="0" smtClean="0">
                <a:latin typeface="Constantia" panose="02030602050306030303" pitchFamily="18" charset="0"/>
              </a:rPr>
              <a:t>de</a:t>
            </a:r>
            <a:r>
              <a:rPr lang="ro-RO" sz="2200" dirty="0" smtClean="0">
                <a:latin typeface="Constantia" panose="02030602050306030303" pitchFamily="18" charset="0"/>
              </a:rPr>
              <a:t> </a:t>
            </a:r>
            <a:r>
              <a:rPr lang="en-GB" sz="2200" dirty="0" err="1" smtClean="0">
                <a:latin typeface="Constantia" panose="02030602050306030303" pitchFamily="18" charset="0"/>
              </a:rPr>
              <a:t>Evanghelie</a:t>
            </a:r>
            <a:r>
              <a:rPr lang="en-GB" sz="2200" dirty="0">
                <a:latin typeface="Constantia" panose="02030602050306030303" pitchFamily="18" charset="0"/>
              </a:rPr>
              <a:t>.</a:t>
            </a:r>
            <a:endParaRPr lang="en-GB" sz="2200" dirty="0">
              <a:latin typeface="Constantia" panose="0203060205030603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4" y="2432197"/>
            <a:ext cx="3963191" cy="297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264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 Map" id="{2ADCF2F8-6A83-4891-9E91-5FB008385290}" vid="{7185CB27-4925-4CB3-9723-8A89D4A6BC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 Map</Template>
  <TotalTime>47</TotalTime>
  <Words>275</Words>
  <Application>Microsoft Office PowerPoint</Application>
  <PresentationFormat>Widescreen</PresentationFormat>
  <Paragraphs>32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Constantia</vt:lpstr>
      <vt:lpstr>Theme1 Map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APME</dc:creator>
  <cp:lastModifiedBy>RePack by Diakov</cp:lastModifiedBy>
  <cp:revision>14</cp:revision>
  <dcterms:created xsi:type="dcterms:W3CDTF">2019-05-08T05:40:17Z</dcterms:created>
  <dcterms:modified xsi:type="dcterms:W3CDTF">2021-05-04T06:47:56Z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