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3B62"/>
    <a:srgbClr val="7B7B7B"/>
    <a:srgbClr val="C01F1C"/>
    <a:srgbClr val="CC6600"/>
    <a:srgbClr val="996633"/>
    <a:srgbClr val="E05C16"/>
    <a:srgbClr val="FFCCCC"/>
    <a:srgbClr val="FFCCFF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20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5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6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1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8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9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9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1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7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3D942-9E39-4514-B299-9E0CDAF44A0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D066-5277-43A7-A1AF-B89F71C8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0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3BABE4-D5C0-4490-9775-7B068C327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542" y="5030494"/>
            <a:ext cx="1588169" cy="15881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81B43B-2D42-0557-568B-160ED52A8A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6A142FD-3EED-6909-D853-28A1293AC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542" y="5030494"/>
            <a:ext cx="1588169" cy="15881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0AF154-337E-156D-7898-0D2C1999FA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7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9174746E-08D3-F7EC-8EF7-87D777493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22B5ED-BB5A-A50C-4C55-BA3F0558D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542" y="5030494"/>
            <a:ext cx="1588169" cy="15881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582529-544F-C3F5-033F-A76144CE8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0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9174746E-08D3-F7EC-8EF7-87D777493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22B5ED-BB5A-A50C-4C55-BA3F0558D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542" y="5030494"/>
            <a:ext cx="1588169" cy="15881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B314FB-2AE2-66C3-7606-6CF76B6BFD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5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9174746E-08D3-F7EC-8EF7-87D777493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CAC8FE-2527-BCC8-8CD4-E6B6376DC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1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Biserica persecutată</dc:title>
  <dc:creator>Ina Ticlea</dc:creator>
  <cp:lastModifiedBy>Alina Catau</cp:lastModifiedBy>
  <cp:revision>5</cp:revision>
  <dcterms:created xsi:type="dcterms:W3CDTF">2023-01-19T11:38:49Z</dcterms:created>
  <dcterms:modified xsi:type="dcterms:W3CDTF">2023-03-03T15:32:15Z</dcterms:modified>
</cp:coreProperties>
</file>