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" r="8735"/>
          <a:stretch/>
        </p:blipFill>
        <p:spPr>
          <a:xfrm>
            <a:off x="754970" y="1645561"/>
            <a:ext cx="3505200" cy="35668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26</a:t>
            </a:r>
            <a:r>
              <a:rPr lang="ro-RO" sz="3200" dirty="0" smtClean="0">
                <a:latin typeface="Constantia" panose="02030602050306030303" pitchFamily="18" charset="0"/>
              </a:rPr>
              <a:t> </a:t>
            </a:r>
            <a:r>
              <a:rPr lang="ro-RO" sz="3200" dirty="0" smtClean="0">
                <a:latin typeface="Constantia" panose="02030602050306030303" pitchFamily="18" charset="0"/>
              </a:rPr>
              <a:t>decembrie</a:t>
            </a: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Crăciun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6171" y="612844"/>
            <a:ext cx="71829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onstantia" panose="02030602050306030303" pitchFamily="18" charset="0"/>
              </a:rPr>
              <a:t>Nașterea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Domnului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Isus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petrecută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acum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peste</a:t>
            </a:r>
            <a:r>
              <a:rPr lang="en-GB" sz="2400" dirty="0">
                <a:latin typeface="Constantia" panose="02030602050306030303" pitchFamily="18" charset="0"/>
              </a:rPr>
              <a:t> 2000 de </a:t>
            </a:r>
            <a:r>
              <a:rPr lang="en-GB" sz="2400" dirty="0" err="1">
                <a:latin typeface="Constantia" panose="02030602050306030303" pitchFamily="18" charset="0"/>
              </a:rPr>
              <a:t>ani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unul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dintre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cele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mai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mari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miracole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istoria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Universului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o </a:t>
            </a:r>
            <a:r>
              <a:rPr lang="en-GB" sz="2400" dirty="0" err="1">
                <a:latin typeface="Constantia" panose="02030602050306030303" pitchFamily="18" charset="0"/>
              </a:rPr>
              <a:t>dovadă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dragostei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fără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margini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400" dirty="0">
                <a:latin typeface="Constantia" panose="02030602050306030303" pitchFamily="18" charset="0"/>
              </a:rPr>
              <a:t>La </a:t>
            </a:r>
            <a:r>
              <a:rPr lang="en-GB" sz="2400" dirty="0" err="1">
                <a:latin typeface="Constantia" panose="02030602050306030303" pitchFamily="18" charset="0"/>
              </a:rPr>
              <a:t>Betleem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ni</a:t>
            </a:r>
            <a:r>
              <a:rPr lang="en-GB" sz="2400" dirty="0">
                <a:latin typeface="Constantia" panose="02030602050306030303" pitchFamily="18" charset="0"/>
              </a:rPr>
              <a:t> L-a </a:t>
            </a:r>
            <a:r>
              <a:rPr lang="en-GB" sz="2400" dirty="0" err="1">
                <a:latin typeface="Constantia" panose="02030602050306030303" pitchFamily="18" charset="0"/>
              </a:rPr>
              <a:t>dat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Fiul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Său</a:t>
            </a:r>
            <a:r>
              <a:rPr lang="en-GB" sz="2400" dirty="0">
                <a:latin typeface="Constantia" panose="02030602050306030303" pitchFamily="18" charset="0"/>
              </a:rPr>
              <a:t> care S-a </a:t>
            </a:r>
            <a:r>
              <a:rPr lang="en-GB" sz="2400" dirty="0" err="1">
                <a:latin typeface="Constantia" panose="02030602050306030303" pitchFamily="18" charset="0"/>
              </a:rPr>
              <a:t>dezbrăcat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slavă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luat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natura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umană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dirty="0" err="1">
                <a:latin typeface="Constantia" panose="02030602050306030303" pitchFamily="18" charset="0"/>
              </a:rPr>
              <a:t>Isus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Hristos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făcut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om.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r>
              <a:rPr lang="en-GB" sz="2400" dirty="0">
                <a:latin typeface="Constantia" panose="02030602050306030303" pitchFamily="18" charset="0"/>
              </a:rPr>
              <a:t>El </a:t>
            </a:r>
            <a:r>
              <a:rPr lang="en-GB" sz="2400" dirty="0" err="1">
                <a:latin typeface="Constantia" panose="02030602050306030303" pitchFamily="18" charset="0"/>
              </a:rPr>
              <a:t>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Calea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către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Tatăl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b="1" dirty="0" err="1">
                <a:latin typeface="Constantia" panose="02030602050306030303" pitchFamily="18" charset="0"/>
              </a:rPr>
              <a:t>Adevărul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care ne </a:t>
            </a:r>
            <a:r>
              <a:rPr lang="en-GB" sz="2400" dirty="0" err="1">
                <a:latin typeface="Constantia" panose="02030602050306030303" pitchFamily="18" charset="0"/>
              </a:rPr>
              <a:t>eliberează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Viața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de care </a:t>
            </a:r>
            <a:r>
              <a:rPr lang="en-GB" sz="2400" dirty="0" err="1">
                <a:latin typeface="Constantia" panose="02030602050306030303" pitchFamily="18" charset="0"/>
              </a:rPr>
              <a:t>avem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nevoie</a:t>
            </a:r>
            <a:r>
              <a:rPr lang="en-GB" sz="2400" dirty="0">
                <a:latin typeface="Constantia" panose="02030602050306030303" pitchFamily="18" charset="0"/>
              </a:rPr>
              <a:t>. El </a:t>
            </a:r>
            <a:r>
              <a:rPr lang="en-GB" sz="2400" dirty="0" err="1">
                <a:latin typeface="Constantia" panose="02030602050306030303" pitchFamily="18" charset="0"/>
              </a:rPr>
              <a:t>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b="1" dirty="0">
                <a:latin typeface="Constantia" panose="02030602050306030303" pitchFamily="18" charset="0"/>
              </a:rPr>
              <a:t>Emanuel </a:t>
            </a:r>
            <a:r>
              <a:rPr lang="en-GB" sz="2400" dirty="0">
                <a:latin typeface="Constantia" panose="02030602050306030303" pitchFamily="18" charset="0"/>
              </a:rPr>
              <a:t>- </a:t>
            </a:r>
            <a:r>
              <a:rPr lang="en-GB" sz="2400" i="1" dirty="0" err="1">
                <a:latin typeface="Constantia" panose="02030602050306030303" pitchFamily="18" charset="0"/>
              </a:rPr>
              <a:t>Dumnezeu</a:t>
            </a:r>
            <a:r>
              <a:rPr lang="en-GB" sz="2400" i="1" dirty="0">
                <a:latin typeface="Constantia" panose="02030602050306030303" pitchFamily="18" charset="0"/>
              </a:rPr>
              <a:t> cu </a:t>
            </a:r>
            <a:r>
              <a:rPr lang="en-GB" sz="2400" i="1" dirty="0" err="1">
                <a:latin typeface="Constantia" panose="02030602050306030303" pitchFamily="18" charset="0"/>
              </a:rPr>
              <a:t>noi</a:t>
            </a:r>
            <a:r>
              <a:rPr lang="en-GB" sz="2400" i="1" dirty="0">
                <a:latin typeface="Constantia" panose="02030602050306030303" pitchFamily="18" charset="0"/>
              </a:rPr>
              <a:t>! </a:t>
            </a:r>
            <a:r>
              <a:rPr lang="en-GB" sz="2400" dirty="0" err="1">
                <a:latin typeface="Constantia" panose="02030602050306030303" pitchFamily="18" charset="0"/>
              </a:rPr>
              <a:t>Acest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mesaj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avea</a:t>
            </a:r>
            <a:r>
              <a:rPr lang="en-GB" sz="2400" dirty="0">
                <a:latin typeface="Constantia" panose="02030602050306030303" pitchFamily="18" charset="0"/>
              </a:rPr>
              <a:t> un </a:t>
            </a:r>
            <a:r>
              <a:rPr lang="en-GB" sz="2400" dirty="0" err="1">
                <a:latin typeface="Constantia" panose="02030602050306030303" pitchFamily="18" charset="0"/>
              </a:rPr>
              <a:t>efect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extraordinar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lumea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necreștină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dacă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noi</a:t>
            </a:r>
            <a:r>
              <a:rPr lang="en-GB" sz="2400" dirty="0">
                <a:latin typeface="Constantia" panose="02030602050306030303" pitchFamily="18" charset="0"/>
              </a:rPr>
              <a:t> am </a:t>
            </a:r>
            <a:r>
              <a:rPr lang="en-GB" sz="2400" dirty="0" err="1">
                <a:latin typeface="Constantia" panose="02030602050306030303" pitchFamily="18" charset="0"/>
              </a:rPr>
              <a:t>renunța</a:t>
            </a:r>
            <a:r>
              <a:rPr lang="en-GB" sz="2400" dirty="0">
                <a:latin typeface="Constantia" panose="02030602050306030303" pitchFamily="18" charset="0"/>
              </a:rPr>
              <a:t> la </a:t>
            </a:r>
            <a:r>
              <a:rPr lang="en-GB" sz="2400" dirty="0" err="1">
                <a:latin typeface="Constantia" panose="02030602050306030303" pitchFamily="18" charset="0"/>
              </a:rPr>
              <a:t>căile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superficiale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care </a:t>
            </a:r>
            <a:r>
              <a:rPr lang="en-GB" sz="2400" dirty="0" err="1">
                <a:latin typeface="Constantia" panose="02030602050306030303" pitchFamily="18" charset="0"/>
              </a:rPr>
              <a:t>sărbătorim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Nașterea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Mântuitorului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am </a:t>
            </a:r>
            <a:r>
              <a:rPr lang="en-GB" sz="2400" dirty="0" err="1">
                <a:latin typeface="Constantia" panose="02030602050306030303" pitchFamily="18" charset="0"/>
              </a:rPr>
              <a:t>folosi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această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ocazie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proclama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măreția</a:t>
            </a:r>
            <a:r>
              <a:rPr lang="en-GB" sz="2400" dirty="0">
                <a:latin typeface="Constantia" panose="02030602050306030303" pitchFamily="18" charset="0"/>
              </a:rPr>
              <a:t> Sa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am </a:t>
            </a:r>
            <a:r>
              <a:rPr lang="en-GB" sz="2400" dirty="0" err="1">
                <a:latin typeface="Constantia" panose="02030602050306030303" pitchFamily="18" charset="0"/>
              </a:rPr>
              <a:t>lucra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unitate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evanghelizarea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lumii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endParaRPr lang="en-GB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8861" y="1209211"/>
            <a:ext cx="103383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latin typeface="Constantia" panose="02030602050306030303" pitchFamily="18" charset="0"/>
              </a:rPr>
              <a:t>M</a:t>
            </a:r>
            <a:r>
              <a:rPr lang="en-GB" sz="2400" b="1" dirty="0" err="1" smtClean="0">
                <a:latin typeface="Constantia" panose="02030602050306030303" pitchFamily="18" charset="0"/>
              </a:rPr>
              <a:t>otive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mulțumim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nădejdea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mântuirii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r>
              <a:rPr lang="en-GB" sz="2400" dirty="0">
                <a:latin typeface="Constantia" panose="02030602050306030303" pitchFamily="18" charset="0"/>
              </a:rPr>
              <a:t> care ne-o </a:t>
            </a:r>
            <a:r>
              <a:rPr lang="en-GB" sz="2400" dirty="0" err="1">
                <a:latin typeface="Constantia" panose="02030602050306030303" pitchFamily="18" charset="0"/>
              </a:rPr>
              <a:t>aduce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doar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Hristos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Cel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întrupat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dirty="0" err="1">
                <a:latin typeface="Constantia" panose="02030602050306030303" pitchFamily="18" charset="0"/>
              </a:rPr>
              <a:t>Miliarde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oameni</a:t>
            </a:r>
            <a:r>
              <a:rPr lang="en-GB" sz="2400" dirty="0">
                <a:latin typeface="Constantia" panose="02030602050306030303" pitchFamily="18" charset="0"/>
              </a:rPr>
              <a:t> au </a:t>
            </a:r>
            <a:r>
              <a:rPr lang="en-GB" sz="2400" dirty="0" err="1">
                <a:latin typeface="Constantia" panose="02030602050306030303" pitchFamily="18" charset="0"/>
              </a:rPr>
              <a:t>nevoie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aceasta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facem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sărbătoarea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Nașterii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Domnului</a:t>
            </a:r>
            <a:r>
              <a:rPr lang="en-GB" sz="2400" dirty="0">
                <a:latin typeface="Constantia" panose="02030602050306030303" pitchFamily="18" charset="0"/>
              </a:rPr>
              <a:t> un </a:t>
            </a:r>
            <a:r>
              <a:rPr lang="en-GB" sz="2400" dirty="0" err="1">
                <a:latin typeface="Constantia" panose="02030602050306030303" pitchFamily="18" charset="0"/>
              </a:rPr>
              <a:t>prilej</a:t>
            </a:r>
            <a:r>
              <a:rPr lang="en-GB" sz="2400" dirty="0">
                <a:latin typeface="Constantia" panose="02030602050306030303" pitchFamily="18" charset="0"/>
              </a:rPr>
              <a:t> de a le </a:t>
            </a:r>
            <a:r>
              <a:rPr lang="en-GB" sz="2400" dirty="0" err="1">
                <a:latin typeface="Constantia" panose="02030602050306030303" pitchFamily="18" charset="0"/>
              </a:rPr>
              <a:t>spune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celor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necredincioși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despre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Isus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Hristos</a:t>
            </a:r>
            <a:r>
              <a:rPr lang="en-GB" sz="2400" dirty="0">
                <a:latin typeface="Constantia" panose="02030602050306030303" pitchFamily="18" charset="0"/>
              </a:rPr>
              <a:t> - </a:t>
            </a:r>
            <a:r>
              <a:rPr lang="en-GB" sz="2400" dirty="0" err="1">
                <a:latin typeface="Constantia" panose="02030602050306030303" pitchFamily="18" charset="0"/>
              </a:rPr>
              <a:t>darul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trimis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cer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mântuirea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omenirii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b="1" dirty="0">
                <a:latin typeface="Constantia" panose="02030602050306030303" pitchFamily="18" charset="0"/>
              </a:rPr>
              <a:t>Motto: </a:t>
            </a:r>
            <a:r>
              <a:rPr lang="en-GB" sz="2400" dirty="0" err="1">
                <a:latin typeface="Constantia" panose="02030602050306030303" pitchFamily="18" charset="0"/>
              </a:rPr>
              <a:t>Şi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Cuvântul</a:t>
            </a:r>
            <a:r>
              <a:rPr lang="en-GB" sz="2400" dirty="0">
                <a:latin typeface="Constantia" panose="02030602050306030303" pitchFamily="18" charset="0"/>
              </a:rPr>
              <a:t> S-a </a:t>
            </a:r>
            <a:r>
              <a:rPr lang="en-GB" sz="2400" dirty="0" err="1">
                <a:latin typeface="Constantia" panose="02030602050306030303" pitchFamily="18" charset="0"/>
              </a:rPr>
              <a:t>făcut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trup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şi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locuit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printre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noi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plin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har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şi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adevăr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dirty="0" err="1">
                <a:latin typeface="Constantia" panose="02030602050306030303" pitchFamily="18" charset="0"/>
              </a:rPr>
              <a:t>Şi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noi</a:t>
            </a:r>
            <a:r>
              <a:rPr lang="en-GB" sz="2400" dirty="0">
                <a:latin typeface="Constantia" panose="02030602050306030303" pitchFamily="18" charset="0"/>
              </a:rPr>
              <a:t> am </a:t>
            </a:r>
            <a:r>
              <a:rPr lang="en-GB" sz="2400" dirty="0" err="1">
                <a:latin typeface="Constantia" panose="02030602050306030303" pitchFamily="18" charset="0"/>
              </a:rPr>
              <a:t>privit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slava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, o </a:t>
            </a:r>
            <a:r>
              <a:rPr lang="en-GB" sz="2400" dirty="0" err="1">
                <a:latin typeface="Constantia" panose="02030602050306030303" pitchFamily="18" charset="0"/>
              </a:rPr>
              <a:t>slavă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întocmai</a:t>
            </a:r>
            <a:r>
              <a:rPr lang="en-GB" sz="2400" dirty="0">
                <a:latin typeface="Constantia" panose="02030602050306030303" pitchFamily="18" charset="0"/>
              </a:rPr>
              <a:t> ca </a:t>
            </a:r>
            <a:r>
              <a:rPr lang="en-GB" sz="2400" dirty="0" err="1">
                <a:latin typeface="Constantia" panose="02030602050306030303" pitchFamily="18" charset="0"/>
              </a:rPr>
              <a:t>slava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singurului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născut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Tatăl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b="1" dirty="0" err="1">
                <a:latin typeface="Constantia" panose="02030602050306030303" pitchFamily="18" charset="0"/>
              </a:rPr>
              <a:t>Ioan</a:t>
            </a:r>
            <a:r>
              <a:rPr lang="en-GB" sz="2400" b="1" dirty="0">
                <a:latin typeface="Constantia" panose="02030602050306030303" pitchFamily="18" charset="0"/>
              </a:rPr>
              <a:t> 1:14 </a:t>
            </a:r>
            <a:endParaRPr lang="en-GB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10979830" cy="115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100%</a:t>
            </a:r>
          </a:p>
          <a:p>
            <a:r>
              <a:rPr lang="ro-RO" sz="4000" b="1" dirty="0" smtClean="0">
                <a:latin typeface="Constantia" panose="02030602050306030303" pitchFamily="18" charset="0"/>
              </a:rPr>
              <a:t>Românii din diaspora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255" y="1832579"/>
            <a:ext cx="108383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onstantia" panose="02030602050306030303" pitchFamily="18" charset="0"/>
              </a:rPr>
              <a:t>Comunitatea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română</a:t>
            </a:r>
            <a:r>
              <a:rPr lang="en-GB" sz="2400" dirty="0">
                <a:latin typeface="Constantia" panose="02030602050306030303" pitchFamily="18" charset="0"/>
              </a:rPr>
              <a:t> din diaspora </a:t>
            </a:r>
            <a:r>
              <a:rPr lang="en-GB" sz="2400" dirty="0" err="1">
                <a:latin typeface="Constantia" panose="02030602050306030303" pitchFamily="18" charset="0"/>
              </a:rPr>
              <a:t>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semnificativă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r>
              <a:rPr lang="en-GB" sz="2400" dirty="0" err="1">
                <a:latin typeface="Constantia" panose="02030602050306030303" pitchFamily="18" charset="0"/>
              </a:rPr>
              <a:t>Viața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românilor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peste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hotare</a:t>
            </a:r>
            <a:r>
              <a:rPr lang="en-GB" sz="2400" dirty="0">
                <a:latin typeface="Constantia" panose="02030602050306030303" pitchFamily="18" charset="0"/>
              </a:rPr>
              <a:t> are </a:t>
            </a:r>
            <a:r>
              <a:rPr lang="en-GB" sz="2400" dirty="0" err="1">
                <a:latin typeface="Constantia" panose="02030602050306030303" pitchFamily="18" charset="0"/>
              </a:rPr>
              <a:t>provocări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specifice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400" dirty="0">
                <a:latin typeface="Constantia" panose="02030602050306030303" pitchFamily="18" charset="0"/>
              </a:rPr>
              <a:t>Ne </a:t>
            </a:r>
            <a:r>
              <a:rPr lang="en-GB" sz="2400" dirty="0" err="1">
                <a:latin typeface="Constantia" panose="02030602050306030303" pitchFamily="18" charset="0"/>
              </a:rPr>
              <a:t>dorim</a:t>
            </a:r>
            <a:r>
              <a:rPr lang="en-GB" sz="2400" dirty="0">
                <a:latin typeface="Constantia" panose="02030602050306030303" pitchFamily="18" charset="0"/>
              </a:rPr>
              <a:t> ca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țările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unde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sunt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înțeleagă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cât</a:t>
            </a:r>
            <a:r>
              <a:rPr lang="en-GB" sz="2400" dirty="0">
                <a:latin typeface="Constantia" panose="02030602050306030303" pitchFamily="18" charset="0"/>
              </a:rPr>
              <a:t> se </a:t>
            </a:r>
            <a:r>
              <a:rPr lang="en-GB" sz="2400" dirty="0" err="1">
                <a:latin typeface="Constantia" panose="02030602050306030303" pitchFamily="18" charset="0"/>
              </a:rPr>
              <a:t>poate</a:t>
            </a:r>
            <a:r>
              <a:rPr lang="en-GB" sz="2400" dirty="0">
                <a:latin typeface="Constantia" panose="02030602050306030303" pitchFamily="18" charset="0"/>
              </a:rPr>
              <a:t> de bine </a:t>
            </a:r>
            <a:r>
              <a:rPr lang="en-GB" sz="2400" dirty="0" err="1">
                <a:latin typeface="Constantia" panose="02030602050306030303" pitchFamily="18" charset="0"/>
              </a:rPr>
              <a:t>voia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se </a:t>
            </a:r>
            <a:r>
              <a:rPr lang="en-GB" sz="2400" dirty="0" err="1">
                <a:latin typeface="Constantia" panose="02030602050306030303" pitchFamily="18" charset="0"/>
              </a:rPr>
              <a:t>implice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viața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societății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acolo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fie </a:t>
            </a:r>
            <a:r>
              <a:rPr lang="en-GB" sz="2400" dirty="0" err="1">
                <a:latin typeface="Constantia" panose="02030602050306030303" pitchFamily="18" charset="0"/>
              </a:rPr>
              <a:t>roditori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Împărăția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endParaRPr lang="ro-RO" sz="2400" b="1" dirty="0" smtClean="0">
              <a:latin typeface="Constantia" panose="02030602050306030303" pitchFamily="18" charset="0"/>
            </a:endParaRPr>
          </a:p>
          <a:p>
            <a:r>
              <a:rPr lang="en-GB" sz="2400" b="1" dirty="0" smtClean="0">
                <a:latin typeface="Constantia" panose="02030602050306030303" pitchFamily="18" charset="0"/>
              </a:rPr>
              <a:t>Motive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locurile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muncă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sănătatea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românilor</a:t>
            </a:r>
            <a:r>
              <a:rPr lang="en-GB" sz="2400" dirty="0">
                <a:latin typeface="Constantia" panose="02030602050306030303" pitchFamily="18" charset="0"/>
              </a:rPr>
              <a:t> din diaspora.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Credincioșii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români</a:t>
            </a:r>
            <a:r>
              <a:rPr lang="en-GB" sz="2400" dirty="0">
                <a:latin typeface="Constantia" panose="02030602050306030303" pitchFamily="18" charset="0"/>
              </a:rPr>
              <a:t> din diaspora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fie un instrument de </a:t>
            </a:r>
            <a:r>
              <a:rPr lang="en-GB" sz="2400" dirty="0" err="1">
                <a:latin typeface="Constantia" panose="02030602050306030303" pitchFamily="18" charset="0"/>
              </a:rPr>
              <a:t>evanghelizare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națiunilor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mijlocul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cărora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locuiesc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sănătatea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spirituală</a:t>
            </a:r>
            <a:r>
              <a:rPr lang="en-GB" sz="2400" dirty="0">
                <a:latin typeface="Constantia" panose="02030602050306030303" pitchFamily="18" charset="0"/>
              </a:rPr>
              <a:t> a </a:t>
            </a:r>
            <a:r>
              <a:rPr lang="en-GB" sz="2400" dirty="0" err="1">
                <a:latin typeface="Constantia" panose="02030602050306030303" pitchFamily="18" charset="0"/>
              </a:rPr>
              <a:t>bisericilor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românești</a:t>
            </a:r>
            <a:r>
              <a:rPr lang="en-GB" sz="2400" dirty="0">
                <a:latin typeface="Constantia" panose="02030602050306030303" pitchFamily="18" charset="0"/>
              </a:rPr>
              <a:t> din diaspora.</a:t>
            </a:r>
          </a:p>
        </p:txBody>
      </p:sp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374</TotalTime>
  <Words>323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40</cp:revision>
  <dcterms:created xsi:type="dcterms:W3CDTF">2019-05-08T05:40:17Z</dcterms:created>
  <dcterms:modified xsi:type="dcterms:W3CDTF">2021-11-02T20:33:01Z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