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852" y="1847087"/>
            <a:ext cx="4745736" cy="316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latin typeface="Constantia" panose="02030602050306030303" pitchFamily="18" charset="0"/>
              </a:rPr>
              <a:t>6 martie</a:t>
            </a:r>
            <a:endParaRPr lang="en-GB" sz="4000" b="1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>
                <a:latin typeface="Constantia" panose="02030602050306030303" pitchFamily="18" charset="0"/>
              </a:rPr>
              <a:t>George &amp; Georgiana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583" y="1649348"/>
            <a:ext cx="5644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Împreună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cu cei trei copii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Slujesc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într-o țară din Africa de Vest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Trimiși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de Biserica </a:t>
            </a:r>
            <a:r>
              <a:rPr lang="ro-RO" sz="2400" i="1" u="none" strike="noStrike" baseline="0" dirty="0">
                <a:latin typeface="Constantia" panose="02030602050306030303" pitchFamily="18" charset="0"/>
              </a:rPr>
              <a:t>Logos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 din </a:t>
            </a:r>
            <a:br>
              <a:rPr lang="ro-RO" sz="2400" i="0" u="none" strike="noStrike" baseline="0" dirty="0">
                <a:latin typeface="Constantia" panose="02030602050306030303" pitchFamily="18" charset="0"/>
              </a:rPr>
            </a:br>
            <a:r>
              <a:rPr lang="ro-RO" sz="2400" i="0" u="none" strike="noStrike" baseline="0" dirty="0">
                <a:latin typeface="Constantia" panose="02030602050306030303" pitchFamily="18" charset="0"/>
              </a:rPr>
              <a:t>Cluj-Napoca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Începând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din 1998 George | 2007 ca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familie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Se implică în: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•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Domeniul medical în cadrul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organizației CURE International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• Evanghelizare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7" y="720175"/>
            <a:ext cx="64657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onstantia" panose="02030602050306030303" pitchFamily="18" charset="0"/>
              </a:rPr>
              <a:t>Motive de </a:t>
            </a:r>
            <a:r>
              <a:rPr lang="en-GB" sz="2200" b="1" dirty="0" err="1">
                <a:latin typeface="Constantia" panose="02030602050306030303" pitchFamily="18" charset="0"/>
              </a:rPr>
              <a:t>rugăciune</a:t>
            </a:r>
            <a:r>
              <a:rPr lang="en-GB" sz="2200" b="1" dirty="0">
                <a:latin typeface="Constantia" panose="02030602050306030303" pitchFamily="18" charset="0"/>
              </a:rPr>
              <a:t>: </a:t>
            </a:r>
            <a:endParaRPr lang="en-GB" sz="22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latin typeface="Constantia" panose="02030602050306030303" pitchFamily="18" charset="0"/>
              </a:rPr>
              <a:t>Pentru puterea de a continua.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latin typeface="Constantia" panose="02030602050306030303" pitchFamily="18" charset="0"/>
              </a:rPr>
              <a:t>Pentru protecția divină împotriva bolilor și a altor atacuri.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latin typeface="Constantia" panose="02030602050306030303" pitchFamily="18" charset="0"/>
              </a:rPr>
              <a:t>Pentru discernământ în relații.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b="0" i="0" u="none" strike="noStrike" baseline="0" dirty="0">
                <a:latin typeface="Constantia" panose="02030602050306030303" pitchFamily="18" charset="0"/>
              </a:rPr>
              <a:t>Pentru oameni potriviți în echipă.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latin typeface="Constantia" panose="02030602050306030303" pitchFamily="18" charset="0"/>
            </a:endParaRPr>
          </a:p>
          <a:p>
            <a:pPr algn="l"/>
            <a:r>
              <a:rPr lang="en-GB" sz="2200" b="1" dirty="0">
                <a:latin typeface="Constantia" panose="02030602050306030303" pitchFamily="18" charset="0"/>
              </a:rPr>
              <a:t>Motto: </a:t>
            </a:r>
            <a:endParaRPr lang="ro-RO" sz="22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ro-RO" sz="2200" b="0" i="0" u="none" strike="noStrike" baseline="0" dirty="0">
                <a:latin typeface="Constantia" panose="02030602050306030303" pitchFamily="18" charset="0"/>
              </a:rPr>
              <a:t>Isus S-a apropiat de ei, a vorbit cu ei și le-a zis: „Toată puterea Mi-a fost dată în cer și pe pământ. </a:t>
            </a:r>
            <a:r>
              <a:rPr lang="ro-RO" sz="2200" b="0" i="0" u="none" strike="noStrike" baseline="0" dirty="0" err="1">
                <a:latin typeface="Constantia" panose="02030602050306030303" pitchFamily="18" charset="0"/>
              </a:rPr>
              <a:t>Duceţi</a:t>
            </a:r>
            <a:r>
              <a:rPr lang="ro-RO" sz="2200" b="0" i="0" u="none" strike="noStrike" baseline="0" dirty="0">
                <a:latin typeface="Constantia" panose="02030602050306030303" pitchFamily="18" charset="0"/>
              </a:rPr>
              <a:t>-vă și </a:t>
            </a:r>
            <a:r>
              <a:rPr lang="ro-RO" sz="2200" b="0" i="0" u="none" strike="noStrike" baseline="0" dirty="0" err="1">
                <a:latin typeface="Constantia" panose="02030602050306030303" pitchFamily="18" charset="0"/>
              </a:rPr>
              <a:t>faceţi</a:t>
            </a:r>
            <a:r>
              <a:rPr lang="ro-RO" sz="2200" b="0" i="0" u="none" strike="noStrike" baseline="0" dirty="0">
                <a:latin typeface="Constantia" panose="02030602050306030303" pitchFamily="18" charset="0"/>
              </a:rPr>
              <a:t> ucenici din toate neamurile, botezându-i în Numele Tatălui și al Fiului și al Sfântului Duh. Și </a:t>
            </a:r>
            <a:r>
              <a:rPr lang="ro-RO" sz="2200" b="0" i="0" u="none" strike="noStrike" baseline="0" dirty="0" err="1">
                <a:latin typeface="Constantia" panose="02030602050306030303" pitchFamily="18" charset="0"/>
              </a:rPr>
              <a:t>învăţaţi</a:t>
            </a:r>
            <a:r>
              <a:rPr lang="ro-RO" sz="2200" b="0" i="0" u="none" strike="noStrike" baseline="0" dirty="0">
                <a:latin typeface="Constantia" panose="02030602050306030303" pitchFamily="18" charset="0"/>
              </a:rPr>
              <a:t>-i să păzească tot ce v-am poruncit. Și iată că Eu sunt cu voi în toate zilele, până la sfârșitul veacului. Amin.” </a:t>
            </a:r>
            <a:r>
              <a:rPr lang="ro-RO" sz="2200" b="1" i="0" u="none" strike="noStrike" baseline="0" dirty="0">
                <a:latin typeface="Constantia" panose="02030602050306030303" pitchFamily="18" charset="0"/>
              </a:rPr>
              <a:t>Matei 28:18-20</a:t>
            </a:r>
            <a:endParaRPr lang="en-GB" sz="2200" b="1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056" y="1046746"/>
            <a:ext cx="5443943" cy="4082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>
                <a:latin typeface="Constantia" panose="02030602050306030303" pitchFamily="18" charset="0"/>
              </a:rPr>
              <a:t>Africa de Vest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1044643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>
                <a:latin typeface="Constantia" panose="02030602050306030303" pitchFamily="18" charset="0"/>
              </a:rPr>
              <a:t>Proiectul</a:t>
            </a:r>
            <a:r>
              <a:rPr lang="en-GB" sz="3200" dirty="0">
                <a:latin typeface="Constantia" panose="02030602050306030303" pitchFamily="18" charset="0"/>
              </a:rPr>
              <a:t> Rom</a:t>
            </a:r>
            <a:r>
              <a:rPr lang="ro-RO" sz="3200" dirty="0">
                <a:latin typeface="Constantia" panose="02030602050306030303" pitchFamily="18" charset="0"/>
              </a:rPr>
              <a:t>ânia 100%</a:t>
            </a:r>
            <a:endParaRPr lang="ro-RO" sz="3200" b="1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3200" dirty="0">
                <a:latin typeface="Constantia" panose="02030602050306030303" pitchFamily="18" charset="0"/>
              </a:rPr>
              <a:t>Localitate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în</a:t>
            </a:r>
            <a:r>
              <a:rPr lang="en-GB" sz="3200" dirty="0">
                <a:latin typeface="Constantia" panose="02030602050306030303" pitchFamily="18" charset="0"/>
              </a:rPr>
              <a:t> care AREA a </a:t>
            </a:r>
            <a:r>
              <a:rPr lang="en-GB" sz="3200" dirty="0" err="1">
                <a:latin typeface="Constantia" panose="02030602050306030303" pitchFamily="18" charset="0"/>
              </a:rPr>
              <a:t>început</a:t>
            </a:r>
            <a:r>
              <a:rPr lang="ro-RO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plantarea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unei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biserici</a:t>
            </a:r>
            <a:r>
              <a:rPr lang="en-GB" sz="3200" dirty="0">
                <a:latin typeface="Constantia" panose="02030602050306030303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o-RO" sz="4000" b="1" dirty="0">
                <a:latin typeface="Constantia" panose="02030602050306030303" pitchFamily="18" charset="0"/>
              </a:rPr>
              <a:t>Independența </a:t>
            </a:r>
            <a:r>
              <a:rPr lang="en-GB" sz="4000" b="1" dirty="0">
                <a:latin typeface="Constantia" panose="02030602050306030303" pitchFamily="18" charset="0"/>
              </a:rPr>
              <a:t>[</a:t>
            </a:r>
            <a:r>
              <a:rPr lang="en-GB" sz="4000" b="1" dirty="0" err="1">
                <a:latin typeface="Constantia" panose="02030602050306030303" pitchFamily="18" charset="0"/>
              </a:rPr>
              <a:t>jud</a:t>
            </a:r>
            <a:r>
              <a:rPr lang="en-GB" sz="4000" b="1" dirty="0">
                <a:latin typeface="Constantia" panose="02030602050306030303" pitchFamily="18" charset="0"/>
              </a:rPr>
              <a:t>. </a:t>
            </a:r>
            <a:r>
              <a:rPr lang="ro-RO" sz="4000" b="1" dirty="0">
                <a:latin typeface="Constantia" panose="02030602050306030303" pitchFamily="18" charset="0"/>
              </a:rPr>
              <a:t>Constanța</a:t>
            </a:r>
            <a:r>
              <a:rPr lang="en-GB" sz="4000" b="1" dirty="0">
                <a:latin typeface="Constantia" panose="02030602050306030303" pitchFamily="18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4912" y="2013696"/>
            <a:ext cx="7369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i="0" u="none" strike="noStrike" baseline="0" dirty="0">
                <a:latin typeface="Constantia" panose="02030602050306030303" pitchFamily="18" charset="0"/>
              </a:rPr>
              <a:t>Familia </a:t>
            </a:r>
            <a:r>
              <a:rPr lang="ro-RO" sz="2000" b="1" i="0" u="none" strike="noStrike" baseline="0" dirty="0">
                <a:latin typeface="Constantia" panose="02030602050306030303" pitchFamily="18" charset="0"/>
              </a:rPr>
              <a:t>Salcie Florin </a:t>
            </a:r>
            <a:r>
              <a:rPr lang="ro-RO" sz="2000" i="0" u="none" strike="noStrike" baseline="0" dirty="0">
                <a:latin typeface="Constantia" panose="02030602050306030303" pitchFamily="18" charset="0"/>
              </a:rPr>
              <a:t>și </a:t>
            </a:r>
            <a:r>
              <a:rPr lang="ro-RO" sz="2000" b="1" i="0" u="none" strike="noStrike" baseline="0" dirty="0">
                <a:latin typeface="Constantia" panose="02030602050306030303" pitchFamily="18" charset="0"/>
              </a:rPr>
              <a:t>Anamaria</a:t>
            </a:r>
            <a:r>
              <a:rPr lang="ro-RO" sz="2000" i="0" u="none" strike="noStrike" baseline="0" dirty="0">
                <a:latin typeface="Constantia" panose="02030602050306030303" pitchFamily="18" charset="0"/>
              </a:rPr>
              <a:t>, împreună cu băieții </a:t>
            </a:r>
            <a:r>
              <a:rPr lang="ro-RO" sz="2000" i="0" u="none" strike="noStrike" baseline="0" dirty="0" err="1">
                <a:latin typeface="Constantia" panose="02030602050306030303" pitchFamily="18" charset="0"/>
              </a:rPr>
              <a:t>Timothy</a:t>
            </a:r>
            <a:r>
              <a:rPr lang="ro-RO" sz="2000" i="0" u="none" strike="noStrike" baseline="0" dirty="0">
                <a:latin typeface="Constantia" panose="02030602050306030303" pitchFamily="18" charset="0"/>
              </a:rPr>
              <a:t> și </a:t>
            </a:r>
            <a:r>
              <a:rPr lang="ro-RO" sz="2000" i="0" u="none" strike="noStrike" baseline="0" dirty="0" err="1">
                <a:latin typeface="Constantia" panose="02030602050306030303" pitchFamily="18" charset="0"/>
              </a:rPr>
              <a:t>Luke</a:t>
            </a:r>
            <a:r>
              <a:rPr lang="ro-RO" sz="2000" i="0" u="none" strike="noStrike" baseline="0" dirty="0">
                <a:latin typeface="Constantia" panose="02030602050306030303" pitchFamily="18" charset="0"/>
              </a:rPr>
              <a:t>, au locuit mai bine de 10 ani în Țara Galilor, după care au primit chemarea de a sluji în România și așa au ajuns în  Dobrogea. Au fost parte a Bisericii </a:t>
            </a:r>
            <a:r>
              <a:rPr lang="ro-RO" sz="2000" i="1" u="none" strike="noStrike" baseline="0" dirty="0">
                <a:latin typeface="Constantia" panose="02030602050306030303" pitchFamily="18" charset="0"/>
              </a:rPr>
              <a:t>Râul Vieții </a:t>
            </a:r>
            <a:r>
              <a:rPr lang="ro-RO" sz="2000" i="0" u="none" strike="noStrike" baseline="0" dirty="0">
                <a:latin typeface="Constantia" panose="02030602050306030303" pitchFamily="18" charset="0"/>
              </a:rPr>
              <a:t>din Wales, iar acum plantează o biserică în Independența. În paralel organizează slujbe regulate, într-un spațiu închiriat, și diverse activități de evanghelizare.</a:t>
            </a:r>
          </a:p>
          <a:p>
            <a:r>
              <a:rPr lang="ro-RO" sz="2000" b="1" i="0" u="none" strike="noStrike" baseline="0" dirty="0">
                <a:latin typeface="Constantia" panose="02030602050306030303" pitchFamily="18" charset="0"/>
              </a:rPr>
              <a:t>Motive de rugăciune: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i="0" u="none" strike="noStrike" baseline="0" dirty="0">
                <a:latin typeface="Constantia" panose="02030602050306030303" pitchFamily="18" charset="0"/>
              </a:rPr>
              <a:t>Un profesor de muzică pentru a organiza cursuri de  instrument;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i="0" u="none" strike="noStrike" baseline="0" dirty="0">
                <a:latin typeface="Constantia" panose="02030602050306030303" pitchFamily="18" charset="0"/>
              </a:rPr>
              <a:t>Resurse pentru a termina investiția în centrul de misiune;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i="0" u="none" strike="noStrike" baseline="0" dirty="0">
                <a:latin typeface="Constantia" panose="02030602050306030303" pitchFamily="18" charset="0"/>
              </a:rPr>
              <a:t>Înțelepciune și călăuzire în relațiile cu oamenii;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i="0" u="none" strike="noStrike" baseline="0" dirty="0">
                <a:latin typeface="Constantia" panose="02030602050306030303" pitchFamily="18" charset="0"/>
              </a:rPr>
              <a:t>Îndrăzneală în predicarea Evangheliei;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i="0" u="none" strike="noStrike" baseline="0" dirty="0">
                <a:latin typeface="Constantia" panose="02030602050306030303" pitchFamily="18" charset="0"/>
              </a:rPr>
              <a:t>Protecție pentru întreaga familie.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00" y="2158224"/>
            <a:ext cx="2721724" cy="386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54</TotalTime>
  <Words>296</Words>
  <Application>Microsoft Office PowerPoint</Application>
  <PresentationFormat>Ecran lat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Windows User</cp:lastModifiedBy>
  <cp:revision>17</cp:revision>
  <dcterms:created xsi:type="dcterms:W3CDTF">2019-05-08T05:40:17Z</dcterms:created>
  <dcterms:modified xsi:type="dcterms:W3CDTF">2022-02-25T11:25:36Z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