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14.12.2022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14.12.2022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14.12.2022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14.12.2022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14.12.2022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14.12.2022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14.12.2022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14.12.2022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14.12.2022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14.12.2022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14.12.2022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4970" y="304800"/>
            <a:ext cx="928551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>
                <a:solidFill>
                  <a:schemeClr val="tx2"/>
                </a:solidFill>
                <a:latin typeface="Constantia" panose="02030602050306030303" pitchFamily="18" charset="0"/>
              </a:rPr>
              <a:t>08 ianuarie</a:t>
            </a:r>
            <a:endParaRPr lang="en-GB" sz="4000" b="1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>
                <a:solidFill>
                  <a:schemeClr val="tx2"/>
                </a:solidFill>
                <a:latin typeface="Constantia" panose="02030602050306030303" pitchFamily="18" charset="0"/>
              </a:rPr>
              <a:t>Biserica persecutată</a:t>
            </a:r>
            <a:endParaRPr lang="en-GB" sz="4000" b="1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237" y="1307684"/>
            <a:ext cx="106820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    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Persecuția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asupra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creștinilor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la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nivel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mondial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este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în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creștere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față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de anul precedent,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fiind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în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creștere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de 16 ani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consecutiv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.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Față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de anul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trecut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s-a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înregistrat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o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creștere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de 20 de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milioane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de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creștini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care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suferă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persecuții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.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Țara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cu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cea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mai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violentă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persecuție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este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Nigeria,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unde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anul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trecut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doar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au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fost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omorâți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4650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creștini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, o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medie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de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aproape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13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creștini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pe zi,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adică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80% din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creștinii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omorâți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pentru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credință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sunt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nigerieni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o-RO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    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Primele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10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țări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cu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cele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mai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severe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persecuții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împotriva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creștinilor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sunt: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Afganistan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Coreea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de Nord, Somalia,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Libia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, Yemen,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Eritreea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, Nigeria, Pakistan, Iran și India. 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Din 2002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până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în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2021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Coreea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de Nord s-a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aflat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pe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primul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loc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în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lista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țărilor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cu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persecuții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. Anul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acesta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, cu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toate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că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persecuția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nu a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scăzut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,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Afganistan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a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trecut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pe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locul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1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în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urma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preluării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puterii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de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către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talibani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.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endParaRPr lang="en-US" sz="1900" b="0" i="0" u="none" strike="noStrike" baseline="0" dirty="0">
              <a:solidFill>
                <a:schemeClr val="tx2"/>
              </a:solidFill>
              <a:latin typeface="Raleway" pitchFamily="2" charset="0"/>
            </a:endParaRPr>
          </a:p>
          <a:p>
            <a:pPr algn="just"/>
            <a:r>
              <a:rPr lang="ro-RO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    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2022,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zilnic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, 16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creștini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au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fost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omorâți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(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aproape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500 lunar), 14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congregații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au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fost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atacate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, 10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creștini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au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fost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răpiți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și 13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creștini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au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trecut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prin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trauma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unui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arest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sau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încarcerare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pe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nedrept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fără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proces</a:t>
            </a:r>
            <a:r>
              <a:rPr lang="en-US" sz="19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. </a:t>
            </a:r>
            <a:endParaRPr lang="en-US" sz="19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algn="just"/>
            <a:r>
              <a:rPr lang="ro-RO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    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Aceste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numere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se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bazează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pe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rapoarte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primite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din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aceste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țări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.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Numerele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reale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pot fi cu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mult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mai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mari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având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vedere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că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adesea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țări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închise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precum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Coreea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de Nord și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Afganistan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sau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țări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cu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multe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conflicte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precum Somalia și Nigeria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aceste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atrocități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au loc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secret și nu sunt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raportate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.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Niciun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lagăr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din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Coreea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de Nord și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niciun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lider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din Nigeria nu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va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raporta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moartea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unui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19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creștin</a:t>
            </a:r>
            <a:r>
              <a:rPr lang="en-US" sz="19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. </a:t>
            </a:r>
            <a:endParaRPr lang="ro-RO" sz="19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5806" y="702776"/>
            <a:ext cx="1022872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M</a:t>
            </a:r>
            <a:r>
              <a:rPr lang="ro-RO" sz="2800" b="1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otive</a:t>
            </a:r>
            <a:r>
              <a:rPr lang="pt-BR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o-RO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o-RO" sz="2800" b="1" dirty="0">
                <a:solidFill>
                  <a:schemeClr val="tx2"/>
                </a:solidFill>
                <a:latin typeface="Constantia" panose="02030602050306030303" pitchFamily="18" charset="0"/>
              </a:rPr>
              <a:t>de</a:t>
            </a:r>
            <a:r>
              <a:rPr lang="pt-BR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ro-RO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rugăciune</a:t>
            </a:r>
            <a:r>
              <a:rPr lang="pt-BR" sz="2800" b="1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: </a:t>
            </a:r>
            <a:endParaRPr lang="ro-RO" sz="2800" b="1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endParaRPr lang="pt-BR" sz="20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Domnul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să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dea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cuvânt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și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îndrăzneală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a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vesti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Evanghelia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tuturor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celor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care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riscă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să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fie </a:t>
            </a:r>
            <a:r>
              <a:rPr lang="ro-RO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   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persecutați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pentru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credința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lor.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Inimile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sfinților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persecutați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să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fie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înviorate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prin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dragostea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mângâierea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și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rugăciunile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noastre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Domnul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să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lase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peste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bisericile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din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România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un duh de rugăciune și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mijlocire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pentru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biserica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persecutată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Domnul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să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aducă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vremuri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de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cercetare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și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înviorare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țările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care sunt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cele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mai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mari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persecuții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Domnul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să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mângâie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familiile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celor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care au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murit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sau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sunt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închiși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și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torturați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pentru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credința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lor.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Domnul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să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le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întărească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200" b="0" i="0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credința</a:t>
            </a:r>
            <a:r>
              <a:rPr lang="en-US" sz="2200" b="0" i="0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! </a:t>
            </a:r>
            <a:endParaRPr lang="ro-RO" sz="22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algn="just"/>
            <a:endParaRPr lang="en-US" sz="20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  <a:p>
            <a:pPr algn="just"/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*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calendarul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de rugăciune din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acest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an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veți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găsi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profilele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celor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11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țări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care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nivelul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de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persecuție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al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creștinilor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este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extrem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.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Vă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îndemnăm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să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vă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uniți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rugăciune cu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noi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pentru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frații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și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surorile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care sunt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în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lanțuri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,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să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plângem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cu cei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ce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Constantia" panose="02030602050306030303" pitchFamily="18" charset="0"/>
              </a:rPr>
              <a:t> </a:t>
            </a:r>
            <a:r>
              <a:rPr lang="en-US" sz="2000" b="1" i="1" u="none" strike="noStrike" baseline="0" dirty="0" err="1">
                <a:solidFill>
                  <a:schemeClr val="tx2"/>
                </a:solidFill>
                <a:latin typeface="Constantia" panose="02030602050306030303" pitchFamily="18" charset="0"/>
              </a:rPr>
              <a:t>plâng</a:t>
            </a:r>
            <a:r>
              <a:rPr lang="en-US" sz="2000" b="1" i="1" u="none" strike="noStrike" baseline="0" dirty="0">
                <a:solidFill>
                  <a:schemeClr val="tx2"/>
                </a:solidFill>
                <a:latin typeface="Raleway" pitchFamily="2" charset="0"/>
              </a:rPr>
              <a:t>.</a:t>
            </a:r>
            <a:endParaRPr lang="ro-RO" sz="2000" b="0" i="0" u="none" strike="noStrike" baseline="0" dirty="0">
              <a:solidFill>
                <a:schemeClr val="tx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0</TotalTime>
  <Words>428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Constantia</vt:lpstr>
      <vt:lpstr>Raleway</vt:lpstr>
      <vt:lpstr>Theme1 Map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Alina Catau</cp:lastModifiedBy>
  <cp:revision>56</cp:revision>
  <dcterms:created xsi:type="dcterms:W3CDTF">2019-05-08T05:40:17Z</dcterms:created>
  <dcterms:modified xsi:type="dcterms:W3CDTF">2022-12-14T07:25:02Z</dcterms:modified>
  <cp:contentStatus/>
</cp:coreProperties>
</file>