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833848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645348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76942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666434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99141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27631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232109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83418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936289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37598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871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B0B3A2-85CD-4CC3-83DB-E635ED53EFC3}" type="datetimeFigureOut">
              <a:rPr lang="ro-RO" smtClean="0"/>
              <a:t>19.01.2023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12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4970" y="349956"/>
            <a:ext cx="10500052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2"/>
                </a:solidFill>
                <a:latin typeface="Constantia" panose="02030602050306030303" pitchFamily="18" charset="0"/>
              </a:rPr>
              <a:t>26</a:t>
            </a:r>
            <a:r>
              <a:rPr lang="ro-RO" sz="32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Constantia" panose="02030602050306030303" pitchFamily="18" charset="0"/>
              </a:rPr>
              <a:t>februarie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it-IT" sz="3600" b="1" dirty="0">
                <a:solidFill>
                  <a:schemeClr val="tx2"/>
                </a:solidFill>
                <a:latin typeface="Constantia" panose="02030602050306030303" pitchFamily="18" charset="0"/>
              </a:rPr>
              <a:t>Misionari acreditați, în pregătire pentru plecare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6D193-56AA-66F4-BEF5-9BFBED17406D}"/>
              </a:ext>
            </a:extLst>
          </p:cNvPr>
          <p:cNvSpPr txBox="1"/>
          <p:nvPr/>
        </p:nvSpPr>
        <p:spPr>
          <a:xfrm>
            <a:off x="3938819" y="1545603"/>
            <a:ext cx="206617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ADIN &amp; PERSIDA</a:t>
            </a:r>
            <a:endParaRPr lang="ro-RO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US" b="1" dirty="0">
                <a:solidFill>
                  <a:schemeClr val="tx2"/>
                </a:solidFill>
                <a:latin typeface="Constantia" panose="02030602050306030303" pitchFamily="18" charset="0"/>
              </a:rPr>
              <a:t>Împreună cu fiul:</a:t>
            </a:r>
          </a:p>
          <a:p>
            <a:pPr lvl="1"/>
            <a:r>
              <a:rPr lang="en-US" dirty="0">
                <a:solidFill>
                  <a:schemeClr val="tx2"/>
                </a:solidFill>
                <a:latin typeface="Constantia" panose="02030602050306030303" pitchFamily="18" charset="0"/>
              </a:rPr>
              <a:t>Matei</a:t>
            </a:r>
          </a:p>
          <a:p>
            <a:r>
              <a:rPr lang="en-US" b="1" dirty="0">
                <a:solidFill>
                  <a:schemeClr val="tx2"/>
                </a:solidFill>
                <a:latin typeface="Constantia" panose="02030602050306030303" pitchFamily="18" charset="0"/>
              </a:rPr>
              <a:t>Vor sluji </a:t>
            </a:r>
            <a:r>
              <a:rPr lang="en-US" dirty="0">
                <a:solidFill>
                  <a:schemeClr val="tx2"/>
                </a:solidFill>
                <a:latin typeface="Constantia" panose="02030602050306030303" pitchFamily="18" charset="0"/>
              </a:rPr>
              <a:t>în Kenya</a:t>
            </a:r>
          </a:p>
          <a:p>
            <a:r>
              <a:rPr lang="en-US" b="1" dirty="0">
                <a:solidFill>
                  <a:schemeClr val="tx2"/>
                </a:solidFill>
                <a:latin typeface="Constantia" panose="02030602050306030303" pitchFamily="18" charset="0"/>
              </a:rPr>
              <a:t>Trimiși de </a:t>
            </a:r>
            <a:r>
              <a:rPr lang="en-US" dirty="0">
                <a:solidFill>
                  <a:schemeClr val="tx2"/>
                </a:solidFill>
                <a:latin typeface="Constantia" panose="02030602050306030303" pitchFamily="18" charset="0"/>
              </a:rPr>
              <a:t>Biserica</a:t>
            </a:r>
            <a:r>
              <a:rPr lang="ro-RO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Constantia" panose="02030602050306030303" pitchFamily="18" charset="0"/>
              </a:rPr>
              <a:t>Sfânta Treime din</a:t>
            </a:r>
            <a:r>
              <a:rPr lang="ro-RO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Constantia" panose="02030602050306030303" pitchFamily="18" charset="0"/>
              </a:rPr>
              <a:t>Agigea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DD75F-071F-DDCE-AD62-A1A0E4602EF7}"/>
              </a:ext>
            </a:extLst>
          </p:cNvPr>
          <p:cNvSpPr txBox="1"/>
          <p:nvPr/>
        </p:nvSpPr>
        <p:spPr>
          <a:xfrm>
            <a:off x="3905369" y="4074497"/>
            <a:ext cx="251184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SAM</a:t>
            </a:r>
            <a:r>
              <a:rPr lang="ro-RO" b="1" dirty="0">
                <a:solidFill>
                  <a:schemeClr val="tx2"/>
                </a:solidFill>
                <a:latin typeface="Constantia" panose="02030602050306030303" pitchFamily="18" charset="0"/>
              </a:rPr>
              <a:t>Y</a:t>
            </a:r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 &amp;</a:t>
            </a:r>
            <a:r>
              <a:rPr lang="ro-RO" b="1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ALEXANDRA</a:t>
            </a:r>
          </a:p>
          <a:p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Împreună cu copiii: </a:t>
            </a:r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Samy &amp; Lucas</a:t>
            </a:r>
          </a:p>
          <a:p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Vor sluji </a:t>
            </a:r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într-o țară din Africa de Nord</a:t>
            </a:r>
          </a:p>
          <a:p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Trimiși de </a:t>
            </a:r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Biserica Alfa și Omega din Turda</a:t>
            </a:r>
            <a:endParaRPr lang="en-US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101538-BBEF-7C93-DB28-48A55B19EF67}"/>
              </a:ext>
            </a:extLst>
          </p:cNvPr>
          <p:cNvSpPr txBox="1"/>
          <p:nvPr/>
        </p:nvSpPr>
        <p:spPr>
          <a:xfrm>
            <a:off x="9665413" y="1545603"/>
            <a:ext cx="19194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ANI</a:t>
            </a:r>
          </a:p>
          <a:p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Va sluji </a:t>
            </a:r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într-o țară</a:t>
            </a:r>
          </a:p>
          <a:p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din Africa de Nord</a:t>
            </a:r>
          </a:p>
          <a:p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Trimisă de </a:t>
            </a:r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Biserica Filadelfia din Bistrița</a:t>
            </a:r>
            <a:endParaRPr lang="en-US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272B70-3696-DCA6-F298-8ABAF79EC6D9}"/>
              </a:ext>
            </a:extLst>
          </p:cNvPr>
          <p:cNvSpPr txBox="1"/>
          <p:nvPr/>
        </p:nvSpPr>
        <p:spPr>
          <a:xfrm>
            <a:off x="9725840" y="4212997"/>
            <a:ext cx="179856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MIHAELA</a:t>
            </a:r>
          </a:p>
          <a:p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Va sluji </a:t>
            </a:r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în Liberia</a:t>
            </a:r>
          </a:p>
          <a:p>
            <a:r>
              <a:rPr lang="pt-BR" b="1" dirty="0">
                <a:solidFill>
                  <a:schemeClr val="tx2"/>
                </a:solidFill>
                <a:latin typeface="Constantia" panose="02030602050306030303" pitchFamily="18" charset="0"/>
              </a:rPr>
              <a:t>Trimisă de </a:t>
            </a:r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Biserica</a:t>
            </a:r>
          </a:p>
          <a:p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Vestea Bună din</a:t>
            </a:r>
          </a:p>
          <a:p>
            <a:r>
              <a:rPr lang="pt-BR" dirty="0">
                <a:solidFill>
                  <a:schemeClr val="tx2"/>
                </a:solidFill>
                <a:latin typeface="Constantia" panose="02030602050306030303" pitchFamily="18" charset="0"/>
              </a:rPr>
              <a:t>Râmnicu Vâlcea</a:t>
            </a:r>
            <a:endParaRPr lang="en-US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86F3DF-6EE2-B5A8-33BF-72D3C5B5A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95" y="4149714"/>
            <a:ext cx="3229994" cy="21578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8B4D9B-6152-7C98-A266-BDCCCA21C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75" y="1545603"/>
            <a:ext cx="3229994" cy="21578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921ACB-DE44-AFE3-07D7-8CBC056B9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156" y="1545603"/>
            <a:ext cx="3157257" cy="21578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F3C0D1-C357-A82E-B873-969B2CB89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156" y="4149714"/>
            <a:ext cx="3157257" cy="21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384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2094" y="1046746"/>
            <a:ext cx="663348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rugăciune: </a:t>
            </a:r>
          </a:p>
          <a:p>
            <a:pPr algn="l"/>
            <a:endParaRPr lang="en-US" sz="18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endParaRPr lang="en-US" sz="18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Biserici deschise pentru a-i primi în vederea promovării lucrării de misiune la care au fost chemați şi gata să-i susțină în rugăciune și financiar.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Trecere înaintea autorităților în vederea obținerii vizei de şedere.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Călăuzire şi înțelepciune pentru adaptare culturală și învățarea limbii locale. 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24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Protecţie spirituală și fizică și adaptare la noul climat. Africa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062" y="1602703"/>
            <a:ext cx="5443938" cy="40821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DD0592-B658-0103-3CEC-703903CE681A}"/>
              </a:ext>
            </a:extLst>
          </p:cNvPr>
          <p:cNvSpPr txBox="1"/>
          <p:nvPr/>
        </p:nvSpPr>
        <p:spPr>
          <a:xfrm>
            <a:off x="9018212" y="5540218"/>
            <a:ext cx="13703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Constantia" panose="02030602050306030303" pitchFamily="18" charset="0"/>
              </a:rPr>
              <a:t>Africa</a:t>
            </a:r>
          </a:p>
        </p:txBody>
      </p:sp>
    </p:spTree>
    <p:extLst>
      <p:ext uri="{BB962C8B-B14F-4D97-AF65-F5344CB8AC3E}">
        <p14:creationId xmlns:p14="http://schemas.microsoft.com/office/powerpoint/2010/main" val="71194425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me1 Map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Map" id="{2ADCF2F8-6A83-4891-9E91-5FB008385290}" vid="{7185CB27-4925-4CB3-9723-8A89D4A6BC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Map</Template>
  <TotalTime>0</TotalTime>
  <Words>145</Words>
  <Application>Microsoft Office PowerPoint</Application>
  <PresentationFormat>Widescreen</PresentationFormat>
  <Paragraphs>28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Century Gothic</vt:lpstr>
      <vt:lpstr>Constantia</vt:lpstr>
      <vt:lpstr>Theme1 Map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APME</dc:creator>
  <cp:lastModifiedBy>Alina Catau</cp:lastModifiedBy>
  <cp:revision>39</cp:revision>
  <dcterms:created xsi:type="dcterms:W3CDTF">2019-05-08T05:40:17Z</dcterms:created>
  <dcterms:modified xsi:type="dcterms:W3CDTF">2023-01-19T09:38:04Z</dcterms:modified>
  <cp:contentStatus/>
</cp:coreProperties>
</file>