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22.02.2023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solidFill>
                  <a:schemeClr val="tx2"/>
                </a:solidFill>
                <a:latin typeface="Constantia" panose="02030602050306030303" pitchFamily="18" charset="0"/>
              </a:rPr>
              <a:t>19 martie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Constantia" panose="02030602050306030303" pitchFamily="18" charset="0"/>
              </a:rPr>
              <a:t>Nicu &amp; Elena Sima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0091" y="1498533"/>
            <a:ext cx="6525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Slujesc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în Bulgaria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Trimiși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Biserica </a:t>
            </a:r>
            <a:r>
              <a:rPr lang="ro-RO" sz="2400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Farul 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din Constanța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Începând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2001 Elena | 2005 ca familie în Istanbul, Turcia; iar din 2011 până în prezent în Bulgaria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Se implică în: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Conducerea bisericii turcești pe care au plantat-o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After-school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cu copiii turci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Evanghelizarea turcilor, bulgarilor, </a:t>
            </a:r>
            <a:r>
              <a:rPr lang="ro-RO" sz="24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pomacilor</a:t>
            </a:r>
            <a:r>
              <a:rPr lang="ro-RO" sz="24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(bulgari musulmani), rromilor turci și rromilor bulgari din sudul țării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8BC27A-69D5-F853-7795-A6FF5ECFA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38" y="1617155"/>
            <a:ext cx="4105656" cy="302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270" y="505122"/>
            <a:ext cx="66334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</a:t>
            </a:r>
            <a:r>
              <a:rPr lang="en-GB" sz="2200" b="1" dirty="0" err="1">
                <a:solidFill>
                  <a:schemeClr val="tx2"/>
                </a:solidFill>
                <a:latin typeface="Constantia" panose="02030602050306030303" pitchFamily="18" charset="0"/>
              </a:rPr>
              <a:t>rugăciune</a:t>
            </a:r>
            <a:r>
              <a:rPr lang="en-GB" sz="2200" b="1" dirty="0">
                <a:solidFill>
                  <a:schemeClr val="tx2"/>
                </a:solidFill>
                <a:latin typeface="Constantia" panose="02030602050306030303" pitchFamily="18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Pentru creșterea numerică și spirituală a bisericii turcești </a:t>
            </a:r>
            <a:r>
              <a:rPr lang="ro-RO" sz="2200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Viața Veșnică </a:t>
            </a: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și plantarea de noi biserici în regiune.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Pentru copiii care participă la programele </a:t>
            </a:r>
            <a:r>
              <a:rPr lang="ro-RO" sz="22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after-school</a:t>
            </a: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ale bisericii și familiile lor.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Pentru sănătate, protecție, călăuzire și înțelepciune în lucrare.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o-RO" sz="220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en-GB" sz="2200" b="1" dirty="0">
                <a:solidFill>
                  <a:schemeClr val="tx2"/>
                </a:solidFill>
                <a:latin typeface="Constantia" panose="02030602050306030303" pitchFamily="18" charset="0"/>
              </a:rPr>
              <a:t>Motto: </a:t>
            </a:r>
            <a:endParaRPr lang="ro-RO" sz="2200" b="1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Isus S-a apropiat de ei, a vorbit cu ei și le-a zis: „Toată puterea Mi-a fost dată în cer și pe pământ. </a:t>
            </a:r>
            <a:r>
              <a:rPr lang="ro-RO" sz="22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Duceţi</a:t>
            </a: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-vă și </a:t>
            </a:r>
            <a:r>
              <a:rPr lang="ro-RO" sz="22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faceţi</a:t>
            </a: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ucenici din toate neamurile, botezându-i în Numele Tatălui și al Fiului și al Sfântului Duh. Și </a:t>
            </a:r>
            <a:r>
              <a:rPr lang="ro-RO" sz="22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învăţaţi</a:t>
            </a:r>
            <a:r>
              <a:rPr lang="ro-RO" sz="22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-i să păzească tot ce v-am poruncit. Și iată că Eu sunt cu voi în toate zilele, până la sfârșitul veacului. Amin.” </a:t>
            </a:r>
            <a:r>
              <a:rPr lang="ro-RO" sz="22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Matei 28:18-20</a:t>
            </a:r>
            <a:endParaRPr lang="en-GB" sz="22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8057" y="1046746"/>
            <a:ext cx="5443939" cy="4082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>
                <a:solidFill>
                  <a:schemeClr val="tx2"/>
                </a:solidFill>
                <a:latin typeface="Constantia" panose="02030602050306030303" pitchFamily="18" charset="0"/>
              </a:rPr>
              <a:t>Bulgaria</a:t>
            </a:r>
            <a:endParaRPr lang="en-GB" sz="3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354" y="465176"/>
            <a:ext cx="51816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PERSECUTATĂ </a:t>
            </a:r>
          </a:p>
          <a:p>
            <a:pPr algn="ctr"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Script MT Bold" panose="03040602040607080904" pitchFamily="66" charset="0"/>
              </a:rPr>
              <a:t>Somalia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3FDB4-2D91-F108-CE00-4178CA8F7243}"/>
              </a:ext>
            </a:extLst>
          </p:cNvPr>
          <p:cNvSpPr txBox="1"/>
          <p:nvPr/>
        </p:nvSpPr>
        <p:spPr>
          <a:xfrm>
            <a:off x="1064847" y="1839410"/>
            <a:ext cx="49061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onstantia" panose="02030602050306030303" pitchFamily="18" charset="0"/>
              </a:rPr>
              <a:t>Populația totală: </a:t>
            </a:r>
            <a:r>
              <a:rPr lang="en-US" sz="2400" dirty="0">
                <a:solidFill>
                  <a:schemeClr val="tx2"/>
                </a:solidFill>
                <a:latin typeface="Constantia" panose="02030602050306030303" pitchFamily="18" charset="0"/>
              </a:rPr>
              <a:t>16.589.000</a:t>
            </a:r>
          </a:p>
          <a:p>
            <a:r>
              <a:rPr lang="en-US" sz="2400" b="1" dirty="0">
                <a:solidFill>
                  <a:schemeClr val="tx2"/>
                </a:solidFill>
                <a:latin typeface="Constantia" panose="02030602050306030303" pitchFamily="18" charset="0"/>
              </a:rPr>
              <a:t>Populația creștină: </a:t>
            </a:r>
            <a:r>
              <a:rPr lang="en-US" sz="2400" dirty="0" err="1">
                <a:solidFill>
                  <a:schemeClr val="tx2"/>
                </a:solidFill>
                <a:latin typeface="Constantia" panose="02030602050306030303" pitchFamily="18" charset="0"/>
              </a:rPr>
              <a:t>sute</a:t>
            </a:r>
            <a:r>
              <a:rPr lang="en-US" sz="2400" dirty="0">
                <a:solidFill>
                  <a:schemeClr val="tx2"/>
                </a:solidFill>
                <a:latin typeface="Constantia" panose="02030602050306030303" pitchFamily="18" charset="0"/>
              </a:rPr>
              <a:t> (estimat)</a:t>
            </a:r>
          </a:p>
          <a:p>
            <a:r>
              <a:rPr lang="en-US" sz="2400" b="1" dirty="0">
                <a:solidFill>
                  <a:schemeClr val="tx2"/>
                </a:solidFill>
                <a:latin typeface="Constantia" panose="02030602050306030303" pitchFamily="18" charset="0"/>
              </a:rPr>
              <a:t>Religia principală: </a:t>
            </a:r>
            <a:r>
              <a:rPr lang="en-US" sz="2400" dirty="0">
                <a:solidFill>
                  <a:schemeClr val="tx2"/>
                </a:solidFill>
                <a:latin typeface="Constantia" panose="02030602050306030303" pitchFamily="18" charset="0"/>
              </a:rPr>
              <a:t>islam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29E712-0B98-19E7-CDFF-06A8C5FBA177}"/>
              </a:ext>
            </a:extLst>
          </p:cNvPr>
          <p:cNvSpPr txBox="1"/>
          <p:nvPr/>
        </p:nvSpPr>
        <p:spPr>
          <a:xfrm>
            <a:off x="927100" y="3575539"/>
            <a:ext cx="1013459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Somalia este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unul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dintre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puținele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locuri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din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lume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în care este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interzisă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sărbătorirea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Crăciunului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Numărul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mic de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credincioși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din Somalia sunt în mare parte creștini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care s-au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convertit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de la islam.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Grupările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islamice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radicale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îi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consideră pe creștini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ținte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valoroase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 Creștinii recent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convertiți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întâmpină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presiune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intensă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partea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familiei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și a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comunității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chiar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atunci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când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nu sunt ținta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extremiștilor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3A4378-BD4F-F7E4-24F3-3935B843F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169" y="1651266"/>
            <a:ext cx="3278360" cy="182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354" y="465176"/>
            <a:ext cx="51816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PERSECUTATĂ </a:t>
            </a:r>
          </a:p>
          <a:p>
            <a:pPr algn="ctr"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Script MT Bold" panose="03040602040607080904" pitchFamily="66" charset="0"/>
              </a:rPr>
              <a:t>Somalia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29E712-0B98-19E7-CDFF-06A8C5FBA177}"/>
              </a:ext>
            </a:extLst>
          </p:cNvPr>
          <p:cNvSpPr txBox="1"/>
          <p:nvPr/>
        </p:nvSpPr>
        <p:spPr>
          <a:xfrm>
            <a:off x="789354" y="1698571"/>
            <a:ext cx="6533661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4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</a:t>
            </a:r>
            <a:endParaRPr lang="ro-RO" sz="22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Să cerem Domnului să aducă pace în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Somalia, care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continuă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să se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confrunte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cu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neliniște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și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atacuri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violente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partea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extremiștilor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islamici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În Somalia,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islamul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este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religie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de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stat și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fiecare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domeniu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al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societății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se</a:t>
            </a:r>
            <a:r>
              <a:rPr lang="ro-RO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poziționează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împotriva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creștinismului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3A4378-BD4F-F7E4-24F3-3935B843F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476" y="1855869"/>
            <a:ext cx="3222869" cy="20059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20E4B5-24F0-0892-16FE-6A7858C06E7C}"/>
              </a:ext>
            </a:extLst>
          </p:cNvPr>
          <p:cNvSpPr txBox="1"/>
          <p:nvPr/>
        </p:nvSpPr>
        <p:spPr>
          <a:xfrm>
            <a:off x="758092" y="4105592"/>
            <a:ext cx="103456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Să cerem protecție divină pentru creștinii care trebuie să-și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trăiască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credința în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taină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Să ne rugăm pentru creștinii care sunt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țintiți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de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extremiștii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islamici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 Domnul să-i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protejeze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 și să le aducă </a:t>
            </a:r>
            <a:r>
              <a:rPr lang="en-US" sz="2200" dirty="0" err="1">
                <a:solidFill>
                  <a:schemeClr val="tx2"/>
                </a:solidFill>
                <a:latin typeface="Constantia" panose="02030602050306030303" pitchFamily="18" charset="0"/>
              </a:rPr>
              <a:t>speranță</a:t>
            </a:r>
            <a:r>
              <a:rPr lang="en-US" sz="22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1639890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0</TotalTime>
  <Words>360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Constantia</vt:lpstr>
      <vt:lpstr>Script MT Bold</vt:lpstr>
      <vt:lpstr>Theme1 Map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Alina Catau</cp:lastModifiedBy>
  <cp:revision>32</cp:revision>
  <dcterms:created xsi:type="dcterms:W3CDTF">2019-05-08T05:40:17Z</dcterms:created>
  <dcterms:modified xsi:type="dcterms:W3CDTF">2023-02-22T10:28:22Z</dcterms:modified>
  <cp:contentStatus/>
</cp:coreProperties>
</file>