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4" y="285750"/>
            <a:ext cx="12193588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sz="180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68338489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13.04.2023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56453489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0" y="685800"/>
            <a:ext cx="7418070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13.04.2023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0769428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13.04.2023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66643432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6" y="685802"/>
            <a:ext cx="7855109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13.04.2023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9991419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13.04.2023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42763121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1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13.04.2023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72321090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13.04.2023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18341838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13.04.2023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29362892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2" y="685800"/>
            <a:ext cx="564026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13.04.2023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75375983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7341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13.04.2023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4187167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DB0B3A2-85CD-4CC3-83DB-E635ED53EFC3}" type="datetimeFigureOut">
              <a:rPr lang="ro-RO" smtClean="0"/>
              <a:t>13.04.2023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5126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994" y="1897117"/>
            <a:ext cx="3586713" cy="2733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54970" y="304800"/>
            <a:ext cx="928551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o-RO" sz="3200" dirty="0">
                <a:solidFill>
                  <a:schemeClr val="tx2"/>
                </a:solidFill>
                <a:latin typeface="Constantia" panose="02030602050306030303" pitchFamily="18" charset="0"/>
              </a:rPr>
              <a:t>28 mai</a:t>
            </a:r>
            <a:endParaRPr lang="en-GB" sz="4000" b="1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</a:pPr>
            <a:r>
              <a:rPr lang="ro-RO" sz="4000" b="1" dirty="0">
                <a:solidFill>
                  <a:schemeClr val="tx2"/>
                </a:solidFill>
                <a:latin typeface="Constantia" panose="02030602050306030303" pitchFamily="18" charset="0"/>
              </a:rPr>
              <a:t>Luminița</a:t>
            </a:r>
            <a:endParaRPr lang="en-GB" sz="40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1784" y="1897117"/>
            <a:ext cx="68118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Slujește </a:t>
            </a:r>
            <a:r>
              <a:rPr lang="ro-RO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în Etiopia </a:t>
            </a:r>
          </a:p>
          <a:p>
            <a:r>
              <a:rPr lang="ro-RO" sz="24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În parteneriat </a:t>
            </a:r>
            <a:r>
              <a:rPr lang="ro-RO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cu </a:t>
            </a:r>
            <a:r>
              <a:rPr lang="ro-RO" sz="2400" b="0" i="1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Wycliffe</a:t>
            </a:r>
            <a:r>
              <a:rPr lang="ro-RO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ro-RO" sz="24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Trimisă de </a:t>
            </a:r>
            <a:r>
              <a:rPr lang="ro-RO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Biserica Creștină după Evanghelie </a:t>
            </a:r>
            <a:r>
              <a:rPr lang="ro-RO" sz="2400" b="0" i="1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Filocalia</a:t>
            </a:r>
            <a:r>
              <a:rPr lang="ro-RO" sz="2400" b="0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o-RO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din Iași </a:t>
            </a:r>
          </a:p>
          <a:p>
            <a:r>
              <a:rPr lang="ro-RO" sz="24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Începând din </a:t>
            </a:r>
            <a:r>
              <a:rPr lang="ro-RO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2009 </a:t>
            </a:r>
          </a:p>
          <a:p>
            <a:r>
              <a:rPr lang="ro-RO" sz="24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Se implică în: </a:t>
            </a:r>
            <a:endParaRPr lang="ro-RO" sz="2400" b="0" i="0" u="none" strike="noStrike" baseline="0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Domeniul lingvistic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Ajutor exegetic în traducere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Promovarea folosirii Scripturii în limba </a:t>
            </a:r>
            <a:r>
              <a:rPr lang="ro-RO" sz="2400" b="0" i="1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qale</a:t>
            </a:r>
            <a:r>
              <a:rPr lang="ro-RO" sz="2400" b="0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endParaRPr lang="ro-RO" sz="2400" b="0" i="0" u="none" strike="noStrike" baseline="0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38423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2659" y="1166842"/>
            <a:ext cx="66334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Motive de rugăciune: </a:t>
            </a:r>
            <a:endParaRPr lang="ro-RO" sz="2400" b="0" i="0" u="none" strike="noStrike" baseline="0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o-RO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Protecție fizică de boli și de război. Mulțumiri Domnului că a păzit-o în tot acest timp. 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Pentru ca Dumnezeu să folosească Cuvântul tradus la extinderea Împărăției Sale. 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Înțelepciune și relații bune în echipă pentru a putea finaliza cu bine traducerea Noului Testament în limba </a:t>
            </a:r>
            <a:r>
              <a:rPr lang="ro-RO" sz="2400" b="0" i="1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qale</a:t>
            </a:r>
            <a:r>
              <a:rPr lang="ro-RO" sz="2400" b="0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o-RO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în următorii 2 ani. </a:t>
            </a:r>
          </a:p>
          <a:p>
            <a:pPr algn="l"/>
            <a:endParaRPr lang="ro-RO" sz="2400" b="0" i="0" u="none" strike="noStrike" baseline="0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r>
              <a:rPr lang="it-IT" sz="24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Motto: </a:t>
            </a:r>
            <a:endParaRPr lang="ro-RO" sz="2400" b="1" i="0" u="none" strike="noStrike" baseline="0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r>
              <a:rPr lang="it-IT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...lucrarea Domnului va propăși în mâinile Lui. </a:t>
            </a:r>
            <a:r>
              <a:rPr lang="it-IT" sz="24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Isaia 53:10b </a:t>
            </a:r>
            <a:endParaRPr lang="ro-RO" sz="2400" b="0" i="0" u="none" strike="noStrike" baseline="0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3104" y="866992"/>
            <a:ext cx="5443937" cy="40821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96473" y="5228947"/>
            <a:ext cx="320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sz="3000" b="1" dirty="0">
                <a:solidFill>
                  <a:schemeClr val="tx2"/>
                </a:solidFill>
                <a:latin typeface="Constantia" panose="02030602050306030303" pitchFamily="18" charset="0"/>
              </a:rPr>
              <a:t>Etiopia</a:t>
            </a:r>
            <a:endParaRPr lang="en-GB" sz="30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44254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031" y="367323"/>
            <a:ext cx="1044643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3200" dirty="0" err="1">
                <a:solidFill>
                  <a:schemeClr val="tx2"/>
                </a:solidFill>
                <a:latin typeface="Constantia" panose="02030602050306030303" pitchFamily="18" charset="0"/>
              </a:rPr>
              <a:t>Proiectul</a:t>
            </a:r>
            <a:r>
              <a:rPr lang="en-GB" sz="3200" dirty="0">
                <a:solidFill>
                  <a:schemeClr val="tx2"/>
                </a:solidFill>
                <a:latin typeface="Constantia" panose="02030602050306030303" pitchFamily="18" charset="0"/>
              </a:rPr>
              <a:t> Rom</a:t>
            </a:r>
            <a:r>
              <a:rPr lang="ro-RO" sz="3200" dirty="0">
                <a:solidFill>
                  <a:schemeClr val="tx2"/>
                </a:solidFill>
                <a:latin typeface="Constantia" panose="02030602050306030303" pitchFamily="18" charset="0"/>
              </a:rPr>
              <a:t>ânia 100%</a:t>
            </a:r>
          </a:p>
          <a:p>
            <a:pPr>
              <a:lnSpc>
                <a:spcPct val="90000"/>
              </a:lnSpc>
            </a:pPr>
            <a:r>
              <a:rPr lang="ro-RO" sz="4000" dirty="0">
                <a:solidFill>
                  <a:schemeClr val="tx2"/>
                </a:solidFill>
                <a:latin typeface="Script MT Bold" panose="03040602040607080904" pitchFamily="66" charset="0"/>
              </a:rPr>
              <a:t>Vânju Mare, Mehedinți</a:t>
            </a:r>
            <a:endParaRPr lang="en-GB" sz="4000" b="1" dirty="0">
              <a:solidFill>
                <a:schemeClr val="tx2"/>
              </a:solidFill>
              <a:latin typeface="Script MT Bold" panose="030406020406070809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9972" y="1707862"/>
            <a:ext cx="80609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200" b="1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DAVID URS </a:t>
            </a:r>
            <a:r>
              <a:rPr lang="ro-RO" sz="22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a terminat Institutul Teologic Penticostal din București în anul 2018 și apoi a decis să meargă să planteze o biserică într-o zonă mai puțin evanghelizată.</a:t>
            </a:r>
          </a:p>
          <a:p>
            <a:r>
              <a:rPr lang="ro-RO" sz="22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Provenit din Biserica Penticostală Muntele </a:t>
            </a:r>
            <a:r>
              <a:rPr lang="ro-RO" sz="22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Sionului</a:t>
            </a:r>
            <a:r>
              <a:rPr lang="ro-RO" sz="22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Aleșd a ajuns să planteze o biserică în orașul Vânju Mare. Au deschis un local de biserică, au slujbe și mai multe activități de Evanghelizare.</a:t>
            </a:r>
          </a:p>
          <a:p>
            <a:endParaRPr lang="ro-RO" sz="2200" b="0" i="0" u="none" strike="noStrike" baseline="0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r>
              <a:rPr lang="ro-RO" sz="22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Motive de rugăciune: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2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Duhul Sfânt să reverse ungere proaspătă.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2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Dumnezeu să-i dea călăuzire și discernământ spiritual.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2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Domnul să răspundă nevoii sale de ajutor potrivit în lucrare.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267DF6-B22D-0651-82D4-AD21F0A57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0" y="1817100"/>
            <a:ext cx="2633807" cy="301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26445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 Map" id="{2ADCF2F8-6A83-4891-9E91-5FB008385290}" vid="{7185CB27-4925-4CB3-9723-8A89D4A6BC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 Map</Template>
  <TotalTime>0</TotalTime>
  <Words>210</Words>
  <Application>Microsoft Office PowerPoint</Application>
  <PresentationFormat>Widescreen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Constantia</vt:lpstr>
      <vt:lpstr>Script MT Bold</vt:lpstr>
      <vt:lpstr>Theme1 Map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APME</dc:creator>
  <cp:lastModifiedBy>Alina Catau</cp:lastModifiedBy>
  <cp:revision>41</cp:revision>
  <dcterms:created xsi:type="dcterms:W3CDTF">2019-05-08T05:40:17Z</dcterms:created>
  <dcterms:modified xsi:type="dcterms:W3CDTF">2023-04-13T09:08:05Z</dcterms:modified>
  <cp:contentStatus/>
</cp:coreProperties>
</file>