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4" y="285750"/>
            <a:ext cx="12193588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68338489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03.01.2024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6453489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03.01.2024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7694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03.01.2024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664343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03.01.2024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991419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03.01.2024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276312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03.01.2024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232109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03.01.2024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834183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03.01.2024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936289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03.01.2024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5375983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03.01.2024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418716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B0B3A2-85CD-4CC3-83DB-E635ED53EFC3}" type="datetimeFigureOut">
              <a:rPr lang="ro-RO" smtClean="0"/>
              <a:t>03.01.2024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12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0041" y="579367"/>
            <a:ext cx="9285515" cy="110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3200" dirty="0">
                <a:solidFill>
                  <a:schemeClr val="tx2"/>
                </a:solidFill>
                <a:latin typeface="Constantia" panose="02030602050306030303" pitchFamily="18" charset="0"/>
              </a:rPr>
              <a:t>07 ianuarie</a:t>
            </a:r>
            <a:endParaRPr lang="en-GB" sz="4000" b="1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4000" b="1" dirty="0" err="1">
                <a:solidFill>
                  <a:schemeClr val="tx2"/>
                </a:solidFill>
                <a:latin typeface="Constantia" panose="02030602050306030303" pitchFamily="18" charset="0"/>
              </a:rPr>
              <a:t>Mariam</a:t>
            </a:r>
            <a:r>
              <a:rPr lang="ro-RO" sz="4000" b="1" dirty="0">
                <a:solidFill>
                  <a:schemeClr val="tx2"/>
                </a:solidFill>
                <a:latin typeface="Constantia" panose="02030602050306030303" pitchFamily="18" charset="0"/>
              </a:rPr>
              <a:t>*</a:t>
            </a:r>
            <a:endParaRPr lang="en-GB" sz="40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576" y="1684285"/>
            <a:ext cx="57491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Slujește </a:t>
            </a: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într-o țară din Africa de Nord </a:t>
            </a:r>
          </a:p>
          <a:p>
            <a:r>
              <a:rPr lang="ro-RO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Trimisă de </a:t>
            </a: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Biserica </a:t>
            </a:r>
            <a:r>
              <a:rPr lang="ro-RO" sz="2800" b="0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Betel </a:t>
            </a: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din Constanța </a:t>
            </a:r>
          </a:p>
          <a:p>
            <a:r>
              <a:rPr lang="ro-RO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Începând din </a:t>
            </a: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2014 </a:t>
            </a:r>
          </a:p>
          <a:p>
            <a:r>
              <a:rPr lang="ro-RO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Se implică în: </a:t>
            </a:r>
            <a:endParaRPr lang="ro-RO" sz="28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Mijlocire </a:t>
            </a:r>
            <a:endParaRPr lang="ro-RO" sz="28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Instruire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Lucrarea cu femeile</a:t>
            </a: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</a:p>
        </p:txBody>
      </p:sp>
      <p:sp>
        <p:nvSpPr>
          <p:cNvPr id="7" name="CasetăText 6">
            <a:extLst>
              <a:ext uri="{FF2B5EF4-FFF2-40B4-BE49-F238E27FC236}">
                <a16:creationId xmlns:a16="http://schemas.microsoft.com/office/drawing/2014/main" id="{0FD3AF68-93EB-4D19-AC3C-A06000612FD0}"/>
              </a:ext>
            </a:extLst>
          </p:cNvPr>
          <p:cNvSpPr txBox="1"/>
          <p:nvPr/>
        </p:nvSpPr>
        <p:spPr>
          <a:xfrm>
            <a:off x="920041" y="5395617"/>
            <a:ext cx="2080470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*pseudonim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DEE709-EB8D-CEEB-AA4A-145A1E8CAF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18" y="1968139"/>
            <a:ext cx="5105908" cy="340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438423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2046" y="802422"/>
            <a:ext cx="711309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  <a:latin typeface="Constantia" panose="02030602050306030303" pitchFamily="18" charset="0"/>
              </a:rPr>
              <a:t>Motive de rugăciune: </a:t>
            </a:r>
            <a:endParaRPr lang="ro-RO" sz="280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Înțelepciune în decizii și în echiparea celor care trec prin situații de persecuție.</a:t>
            </a:r>
          </a:p>
          <a:p>
            <a:pPr marL="514350" indent="-514350">
              <a:buFont typeface="+mj-lt"/>
              <a:buAutoNum type="arabicPeriod"/>
            </a:pP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Biruință împotriva fricii care pune stăpânire ușor pe inimile localnicilor.</a:t>
            </a:r>
          </a:p>
          <a:p>
            <a:pPr marL="514350" indent="-514350">
              <a:buFont typeface="+mj-lt"/>
              <a:buAutoNum type="arabicPeriod"/>
            </a:pP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Răspunsuri la rugăciunile celor care, dezamăgiți de sisteme religioase, rostesc: „Doamne, arată-mi calea pe care trebuie să merg!”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o-RO" sz="280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r>
              <a:rPr lang="en-GB" sz="2800" b="1" dirty="0">
                <a:solidFill>
                  <a:schemeClr val="tx2"/>
                </a:solidFill>
                <a:latin typeface="Constantia" panose="02030602050306030303" pitchFamily="18" charset="0"/>
              </a:rPr>
              <a:t>Motto: </a:t>
            </a:r>
            <a:endParaRPr lang="ro-RO" sz="28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„...voi zidi Biserica Mea și porțile Locuinței morților nu o vor birui.” </a:t>
            </a:r>
            <a:r>
              <a:rPr lang="ro-RO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Matei 16:18b </a:t>
            </a:r>
            <a:endParaRPr lang="en-GB" sz="28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05965" y="982176"/>
            <a:ext cx="5443939" cy="40821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89521" y="5260208"/>
            <a:ext cx="320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sz="3000" b="1" dirty="0">
                <a:solidFill>
                  <a:schemeClr val="tx2"/>
                </a:solidFill>
                <a:latin typeface="Constantia" panose="02030602050306030303" pitchFamily="18" charset="0"/>
              </a:rPr>
              <a:t>Africa de Nord</a:t>
            </a:r>
            <a:endParaRPr lang="en-GB" sz="30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44254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4045" y="496591"/>
            <a:ext cx="8232722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3200" b="1" dirty="0">
                <a:solidFill>
                  <a:schemeClr val="tx2"/>
                </a:solidFill>
                <a:latin typeface="Constantia" panose="02030602050306030303" pitchFamily="18" charset="0"/>
              </a:rPr>
              <a:t>Proiectul România 100%</a:t>
            </a:r>
            <a:endParaRPr lang="en-GB" sz="3200" b="1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3600" b="1" dirty="0">
                <a:solidFill>
                  <a:schemeClr val="tx2"/>
                </a:solidFill>
                <a:latin typeface="Constantia" panose="02030602050306030303" pitchFamily="18" charset="0"/>
              </a:rPr>
              <a:t>VÂNJU MARE, MEHEDINȚI</a:t>
            </a:r>
            <a:endParaRPr lang="en-GB" sz="36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CD0555-9CA0-4808-96A7-8A9F64004C4D}"/>
              </a:ext>
            </a:extLst>
          </p:cNvPr>
          <p:cNvSpPr txBox="1"/>
          <p:nvPr/>
        </p:nvSpPr>
        <p:spPr>
          <a:xfrm>
            <a:off x="4669857" y="1575806"/>
            <a:ext cx="704474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Constantia" panose="02030602050306030303" pitchFamily="18" charset="0"/>
              </a:rPr>
              <a:t>David </a:t>
            </a:r>
            <a:r>
              <a:rPr lang="ro-RO" sz="2800" b="1" dirty="0">
                <a:solidFill>
                  <a:schemeClr val="tx2"/>
                </a:solidFill>
                <a:latin typeface="Constantia" panose="02030602050306030303" pitchFamily="18" charset="0"/>
              </a:rPr>
              <a:t>Urs 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a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terminat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Institutul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Teologic</a:t>
            </a: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Penticostal din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București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în anul 2018</a:t>
            </a: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.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Provine</a:t>
            </a: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din </a:t>
            </a:r>
            <a:r>
              <a:rPr lang="en-US" sz="2800" i="1" dirty="0">
                <a:solidFill>
                  <a:schemeClr val="tx2"/>
                </a:solidFill>
                <a:latin typeface="Constantia" panose="02030602050306030303" pitchFamily="18" charset="0"/>
              </a:rPr>
              <a:t>Biserica Penticostală </a:t>
            </a:r>
            <a:r>
              <a:rPr lang="en-US" sz="2800" i="1" dirty="0" err="1">
                <a:solidFill>
                  <a:schemeClr val="tx2"/>
                </a:solidFill>
                <a:latin typeface="Constantia" panose="02030602050306030303" pitchFamily="18" charset="0"/>
              </a:rPr>
              <a:t>Muntele</a:t>
            </a:r>
            <a:r>
              <a:rPr lang="ro-RO" sz="2800" i="1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Constantia" panose="02030602050306030303" pitchFamily="18" charset="0"/>
              </a:rPr>
              <a:t>Sionului</a:t>
            </a:r>
            <a:r>
              <a:rPr lang="en-US" sz="2800" i="1" dirty="0">
                <a:solidFill>
                  <a:schemeClr val="tx2"/>
                </a:solidFill>
                <a:latin typeface="Constantia" panose="02030602050306030303" pitchFamily="18" charset="0"/>
              </a:rPr>
              <a:t> din </a:t>
            </a:r>
            <a:r>
              <a:rPr lang="en-US" sz="2800" i="1" dirty="0" err="1">
                <a:solidFill>
                  <a:schemeClr val="tx2"/>
                </a:solidFill>
                <a:latin typeface="Constantia" panose="02030602050306030303" pitchFamily="18" charset="0"/>
              </a:rPr>
              <a:t>Aleșd</a:t>
            </a:r>
            <a:r>
              <a:rPr lang="en-US" sz="2800" i="1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și s-a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mutat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în</a:t>
            </a: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tr-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o</a:t>
            </a: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zonă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mai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puțin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evanghelizată</a:t>
            </a: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, din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județul</a:t>
            </a: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Mehedinți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ca să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înceapă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lucrarea de</a:t>
            </a: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plantare a unei biserici în orașul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Vânju</a:t>
            </a: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Mare. </a:t>
            </a: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În prezent există 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un local de biserică</a:t>
            </a: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 unde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se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organizează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slujbe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regulate. David</a:t>
            </a: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se mai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implică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în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evenimente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sociale,</a:t>
            </a: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tabere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studiu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biblic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și evanghelizare</a:t>
            </a: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.</a:t>
            </a:r>
            <a:endParaRPr lang="en-US" sz="2800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849A5B7-DFCD-7A0F-1613-E53564B14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22" y="1763807"/>
            <a:ext cx="3618193" cy="445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926445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3115" y="564568"/>
            <a:ext cx="8232722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3200" b="1" dirty="0">
                <a:solidFill>
                  <a:schemeClr val="tx2"/>
                </a:solidFill>
                <a:latin typeface="Constantia" panose="02030602050306030303" pitchFamily="18" charset="0"/>
              </a:rPr>
              <a:t>Proiectul România 100%</a:t>
            </a:r>
            <a:endParaRPr lang="en-GB" sz="3200" b="1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3600" b="1" dirty="0">
                <a:solidFill>
                  <a:schemeClr val="tx2"/>
                </a:solidFill>
                <a:latin typeface="Constantia" panose="02030602050306030303" pitchFamily="18" charset="0"/>
              </a:rPr>
              <a:t>VÂNJU MARE, MEHEDINȚI</a:t>
            </a:r>
            <a:endParaRPr lang="en-GB" sz="36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CD0555-9CA0-4808-96A7-8A9F64004C4D}"/>
              </a:ext>
            </a:extLst>
          </p:cNvPr>
          <p:cNvSpPr txBox="1"/>
          <p:nvPr/>
        </p:nvSpPr>
        <p:spPr>
          <a:xfrm>
            <a:off x="653115" y="1936177"/>
            <a:ext cx="5827540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onstantia" panose="02030602050306030303" pitchFamily="18" charset="0"/>
              </a:rPr>
              <a:t>Motive de rugăciune: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Duhul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Sfânt să reverse o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ungere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proasp</a:t>
            </a:r>
            <a:r>
              <a:rPr lang="ro-RO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ătă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Dumnezeu să-i dea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călăuzire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și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discernământ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spiritual.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Domnul să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răspundă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nevoilor sale,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inclusiv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aceea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de a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avea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un ajutor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potrivit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 în </a:t>
            </a:r>
            <a:r>
              <a:rPr lang="en-US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lucrare</a:t>
            </a:r>
            <a:r>
              <a:rPr lang="en-US" sz="2800" dirty="0">
                <a:solidFill>
                  <a:schemeClr val="tx2"/>
                </a:solidFill>
                <a:latin typeface="Constantia" panose="02030602050306030303" pitchFamily="18" charset="0"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CA9541-49E3-3235-B85C-9C96D70FA6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917" y="1703748"/>
            <a:ext cx="5053968" cy="355555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C054AE-6ABA-05D8-546C-5ACAE5B05796}"/>
              </a:ext>
            </a:extLst>
          </p:cNvPr>
          <p:cNvSpPr txBox="1"/>
          <p:nvPr/>
        </p:nvSpPr>
        <p:spPr>
          <a:xfrm>
            <a:off x="7646163" y="5445789"/>
            <a:ext cx="320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sz="3000" b="1" dirty="0">
                <a:solidFill>
                  <a:schemeClr val="tx2"/>
                </a:solidFill>
                <a:latin typeface="Constantia" panose="02030602050306030303" pitchFamily="18" charset="0"/>
              </a:rPr>
              <a:t>România</a:t>
            </a:r>
            <a:endParaRPr lang="en-GB" sz="30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741638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 Map" id="{2ADCF2F8-6A83-4891-9E91-5FB008385290}" vid="{7185CB27-4925-4CB3-9723-8A89D4A6BC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0</TotalTime>
  <Words>237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Constantia</vt:lpstr>
      <vt:lpstr>Theme1 Map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APME</dc:creator>
  <cp:lastModifiedBy>Alina Catau</cp:lastModifiedBy>
  <cp:revision>34</cp:revision>
  <dcterms:created xsi:type="dcterms:W3CDTF">2019-05-08T05:40:17Z</dcterms:created>
  <dcterms:modified xsi:type="dcterms:W3CDTF">2024-01-03T19:03:36Z</dcterms:modified>
  <cp:contentStatus/>
</cp:coreProperties>
</file>