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11.01.2024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11.01.2024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11.01.2024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11.01.2024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11.01.2024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11.01.2024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11.01.2024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11.01.2024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11.01.2024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11.01.2024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11.01.2024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08" y="230372"/>
            <a:ext cx="555285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>
                <a:solidFill>
                  <a:schemeClr val="tx2"/>
                </a:solidFill>
                <a:latin typeface="Constantia" panose="02030602050306030303" pitchFamily="18" charset="0"/>
              </a:rPr>
              <a:t>08 ianuarie</a:t>
            </a:r>
            <a:endParaRPr lang="en-GB" sz="40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>
                <a:solidFill>
                  <a:schemeClr val="tx2"/>
                </a:solidFill>
                <a:latin typeface="Constantia" panose="02030602050306030303" pitchFamily="18" charset="0"/>
              </a:rPr>
              <a:t>Biserica persecutată</a:t>
            </a:r>
            <a:endParaRPr lang="en-GB" sz="4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6112" y="1394329"/>
            <a:ext cx="7173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2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Persecuția asupra creștinilor la nivel mondial este în creștere de 17 ani consecutiv. Astăzi, peste 360 de milioane de creștini suferă persecuție și discriminare la nivel ridicat sau extrem.</a:t>
            </a:r>
          </a:p>
          <a:p>
            <a:pPr algn="just"/>
            <a:r>
              <a:rPr lang="ro-RO" sz="22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Primele 10 țări în care persecuția împotriva creștinilor este cea mai severă sunt: Coreea de Nord, Somalia, Yemen, Eritreea, Libia, Nigeria, Pakistan, Iran, Afganistan și Sudan.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6197E-32A7-DD62-5323-D67D536BD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3" y="1556020"/>
            <a:ext cx="3716079" cy="24773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8D5531-DC08-AF4B-764F-F23391126854}"/>
              </a:ext>
            </a:extLst>
          </p:cNvPr>
          <p:cNvSpPr txBox="1"/>
          <p:nvPr/>
        </p:nvSpPr>
        <p:spPr>
          <a:xfrm>
            <a:off x="443908" y="4195096"/>
            <a:ext cx="1114557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Coreea de Nord s-a reîntors pe locul 1, cu cele mai ridicate nivele de persecuție văzute vreodată. A crescut numărul de creștini arestați și de biserici de casă descoperite și închise, datorită adoptării unei legi împotriva libertății de exprimare.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Anul trecut, 5,621 de creștini au fost omorâți pentru credința lor. 90% dintre ei provin din Nigeria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, țară în care, alături de altele din Africa Sub-Sahariană, violența împotriva creștinilor a crescut enorm.</a:t>
            </a:r>
            <a:endParaRPr kumimoji="0" lang="ro-R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12" y="702776"/>
            <a:ext cx="107069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</a:t>
            </a:r>
            <a:r>
              <a:rPr lang="ro-RO" sz="2800" b="1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otive</a:t>
            </a:r>
            <a:r>
              <a:rPr lang="pt-BR" sz="28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8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800" b="1" dirty="0">
                <a:solidFill>
                  <a:schemeClr val="tx2"/>
                </a:solidFill>
                <a:latin typeface="Constantia" panose="02030602050306030303" pitchFamily="18" charset="0"/>
              </a:rPr>
              <a:t>de</a:t>
            </a:r>
            <a:r>
              <a:rPr lang="pt-BR" sz="28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8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rugăciune</a:t>
            </a:r>
            <a:r>
              <a:rPr lang="pt-BR" sz="28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: </a:t>
            </a:r>
            <a:endParaRPr lang="ro-RO" sz="2800" b="1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endParaRPr lang="pt-BR" sz="20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Domnul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dea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cuvânt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și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îndrăzneală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a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vesti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Evanghelia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tuturor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celor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care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riscă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fie </a:t>
            </a:r>
            <a:r>
              <a:rPr lang="ro-RO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   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persecutați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pentru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credința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lor.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Inimile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sfinților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persecutați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fie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înviorate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prin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dragostea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,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mângâierea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și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rugăciunile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noastre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Domnul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lase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peste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bisericile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din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România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un duh de rugăciune și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mijlocire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pentru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biserica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persecutată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Domnul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aducă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vremuri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de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cercetare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și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înviorare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țările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care sunt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cele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mai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mari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persecuții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Domnul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mângâie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familiile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celor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care au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murit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sau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sunt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închiși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și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torturați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pentru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credința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lor.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Domnul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le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întărească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3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credința</a:t>
            </a:r>
            <a:r>
              <a:rPr lang="en-US" sz="23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! </a:t>
            </a:r>
            <a:endParaRPr lang="ro-RO" sz="23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algn="just"/>
            <a:endParaRPr lang="en-US" sz="23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*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calendarul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de rugăciune din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acest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an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veți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găsi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informații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despre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12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țări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care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nivelul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de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persecuție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al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creștinilor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este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extrem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.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Vă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îndemnăm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să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vă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uniți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cu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noi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rugăciune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pentru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frații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și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surorile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care sunt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în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lanțuri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,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să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plângem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cu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cei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ce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100" b="1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plâng</a:t>
            </a:r>
            <a:r>
              <a:rPr lang="en-US" sz="2100" b="1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.</a:t>
            </a:r>
            <a:endParaRPr lang="ro-RO" sz="21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28</TotalTime>
  <Words>301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Constantia</vt:lpstr>
      <vt:lpstr>Theme1 Map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Alina Catau</cp:lastModifiedBy>
  <cp:revision>58</cp:revision>
  <dcterms:created xsi:type="dcterms:W3CDTF">2019-05-08T05:40:17Z</dcterms:created>
  <dcterms:modified xsi:type="dcterms:W3CDTF">2024-01-11T05:56:06Z</dcterms:modified>
  <cp:contentStatus/>
</cp:coreProperties>
</file>