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EditPoints="1"/>
          </p:cNvSpPr>
          <p:nvPr/>
        </p:nvSpPr>
        <p:spPr bwMode="auto">
          <a:xfrm>
            <a:off x="-4764" y="285750"/>
            <a:ext cx="12193588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8338489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31.01.2024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56453489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31.01.2024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076942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31.01.2024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6664343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31.01.2024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9991419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31.01.2024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42763121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31.01.2024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232109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31.01.2024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18341838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31.01.2024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29362892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31.01.2024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7537598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31.01.2024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4418716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DB0B3A2-85CD-4CC3-83DB-E635ED53EFC3}" type="datetimeFigureOut">
              <a:rPr lang="ro-RO" smtClean="0"/>
              <a:t>31.01.2024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5126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4970" y="304800"/>
            <a:ext cx="928551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o-RO" sz="3200" dirty="0">
                <a:solidFill>
                  <a:schemeClr val="tx2"/>
                </a:solidFill>
                <a:latin typeface="Constantia" panose="02030602050306030303" pitchFamily="18" charset="0"/>
              </a:rPr>
              <a:t>0</a:t>
            </a:r>
            <a:r>
              <a:rPr lang="en-US" sz="3200" dirty="0">
                <a:solidFill>
                  <a:schemeClr val="tx2"/>
                </a:solidFill>
                <a:latin typeface="Constantia" panose="02030602050306030303" pitchFamily="18" charset="0"/>
              </a:rPr>
              <a:t>4</a:t>
            </a:r>
            <a:r>
              <a:rPr lang="ro-RO" sz="32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onstantia" panose="02030602050306030303" pitchFamily="18" charset="0"/>
              </a:rPr>
              <a:t>februarie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tx2"/>
                </a:solidFill>
                <a:latin typeface="Constantia" panose="02030602050306030303" pitchFamily="18" charset="0"/>
              </a:rPr>
              <a:t>A</a:t>
            </a:r>
            <a:r>
              <a:rPr lang="ro-RO" sz="4000" b="1" dirty="0">
                <a:solidFill>
                  <a:schemeClr val="tx2"/>
                </a:solidFill>
                <a:latin typeface="Constantia" panose="02030602050306030303" pitchFamily="18" charset="0"/>
              </a:rPr>
              <a:t>ni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97906" y="1764256"/>
            <a:ext cx="67594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Slujește </a:t>
            </a:r>
            <a:r>
              <a:rPr lang="ro-RO" sz="28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într-o țară din Africa de</a:t>
            </a:r>
            <a:r>
              <a:rPr lang="en-US" sz="28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ro-RO" sz="28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Nord</a:t>
            </a:r>
          </a:p>
          <a:p>
            <a:r>
              <a:rPr lang="ro-RO" sz="28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Trimisă de </a:t>
            </a:r>
            <a:r>
              <a:rPr lang="ro-RO" sz="28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Biserica </a:t>
            </a:r>
            <a:r>
              <a:rPr lang="ro-RO" sz="28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Filadelfia</a:t>
            </a:r>
            <a:r>
              <a:rPr lang="ro-RO" sz="28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din</a:t>
            </a:r>
            <a:r>
              <a:rPr lang="en-US" sz="28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ro-RO" sz="28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Bistrița</a:t>
            </a:r>
          </a:p>
          <a:p>
            <a:r>
              <a:rPr lang="ro-RO" sz="28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Începând din </a:t>
            </a:r>
            <a:r>
              <a:rPr lang="ro-RO" sz="28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2022</a:t>
            </a:r>
            <a:endParaRPr lang="en-US" sz="280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it-IT" sz="28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Se implică în: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Evanghelizarea și ucenicizarea femeilor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Relaționare prin intermediul clubului de limba engleză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Integrare în comunitate prin fotografie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600356-1039-285E-941C-F7D3AAB9D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16" y="1897116"/>
            <a:ext cx="3457522" cy="30862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93943842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2658" y="1166842"/>
            <a:ext cx="71020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Motive de rugăciune: </a:t>
            </a:r>
            <a:endParaRPr lang="ro-RO" sz="24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o-RO" sz="24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Protecție fizică și spirituală.</a:t>
            </a:r>
          </a:p>
          <a:p>
            <a:pPr marL="457200" indent="-457200">
              <a:buFont typeface="+mj-lt"/>
              <a:buAutoNum type="arabicPeriod"/>
            </a:pPr>
            <a:r>
              <a:rPr lang="ro-RO" sz="24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Înțelepciune în învățarea limbii locale.</a:t>
            </a:r>
            <a:endParaRPr lang="en-US" sz="24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o-RO" sz="24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Creativitate și îndrăzneală în propovăduirea Cuvântului.</a:t>
            </a:r>
            <a:endParaRPr lang="en-US" sz="24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endParaRPr lang="en-US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endParaRPr lang="ro-RO" sz="2400" b="1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ro-RO" sz="24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Motto: </a:t>
            </a:r>
            <a:r>
              <a:rPr lang="ro-RO" sz="24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Dar cum vor chema pe Acela în care n-au crezut? Și cum vor crede în</a:t>
            </a:r>
            <a:r>
              <a:rPr lang="en-US" sz="24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ro-RO" sz="24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Acela despre care n-au auzit? Și cum vor auzi despre El fără propovăduitor?</a:t>
            </a:r>
            <a:r>
              <a:rPr lang="en-US" sz="24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ro-RO" sz="24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Romani 10:14</a:t>
            </a:r>
            <a:endParaRPr lang="it-IT" sz="24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8868" y="5228947"/>
            <a:ext cx="3200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chemeClr val="tx2"/>
                </a:solidFill>
                <a:latin typeface="Constantia" panose="02030602050306030303" pitchFamily="18" charset="0"/>
              </a:rPr>
              <a:t>Africa de Nord</a:t>
            </a:r>
            <a:endParaRPr lang="en-GB" sz="30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5E373B-A36A-359A-D5D9-0F5719A77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40" y="879675"/>
            <a:ext cx="3345732" cy="362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44254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9610" y="282133"/>
            <a:ext cx="10446430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3200" b="1" dirty="0" err="1">
                <a:solidFill>
                  <a:schemeClr val="tx2"/>
                </a:solidFill>
                <a:latin typeface="Constantia" panose="02030602050306030303" pitchFamily="18" charset="0"/>
              </a:rPr>
              <a:t>Proiectul</a:t>
            </a:r>
            <a:r>
              <a:rPr lang="en-GB" sz="3200" b="1" dirty="0">
                <a:solidFill>
                  <a:schemeClr val="tx2"/>
                </a:solidFill>
                <a:latin typeface="Constantia" panose="02030602050306030303" pitchFamily="18" charset="0"/>
              </a:rPr>
              <a:t> Rom</a:t>
            </a:r>
            <a:r>
              <a:rPr lang="ro-RO" sz="3200" b="1" dirty="0">
                <a:solidFill>
                  <a:schemeClr val="tx2"/>
                </a:solidFill>
                <a:latin typeface="Constantia" panose="02030602050306030303" pitchFamily="18" charset="0"/>
              </a:rPr>
              <a:t>ânia 100%</a:t>
            </a:r>
            <a:endParaRPr lang="en-US" sz="1800" b="0" i="0" u="none" strike="noStrike" baseline="0" dirty="0">
              <a:solidFill>
                <a:schemeClr val="tx2"/>
              </a:solidFill>
              <a:latin typeface="Allura"/>
            </a:endParaRPr>
          </a:p>
          <a:p>
            <a:r>
              <a:rPr lang="en-US" sz="4000" b="1" i="0" u="none" strike="noStrike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o-RO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ro-RO" sz="4000" b="1" i="0" u="none" strike="noStrike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RGU CĂRBUREȘTI, GORJ</a:t>
            </a:r>
            <a:endParaRPr lang="en-GB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965" y="1613118"/>
            <a:ext cx="6435524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i="1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FLORIAN DARIUS </a:t>
            </a:r>
            <a:r>
              <a:rPr lang="ro-RO" sz="2400" b="1" i="1" u="none" strike="noStrike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ro-RO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ro-RO" sz="2400" b="1" i="1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DANIELA </a:t>
            </a:r>
            <a:r>
              <a:rPr lang="ro-RO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și copiii </a:t>
            </a:r>
            <a:r>
              <a:rPr lang="ro-RO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Sara</a:t>
            </a:r>
            <a:r>
              <a:rPr lang="ro-RO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, Bianca, </a:t>
            </a:r>
            <a:r>
              <a:rPr lang="ro-RO" sz="240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Genoveva</a:t>
            </a:r>
            <a:r>
              <a:rPr lang="ro-RO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, Darius Jr. și Daniel</a:t>
            </a:r>
            <a:r>
              <a:rPr lang="en-US" sz="2400" dirty="0">
                <a:solidFill>
                  <a:schemeClr val="tx2"/>
                </a:solidFill>
                <a:latin typeface="Constantia" panose="02030602050306030303" pitchFamily="18" charset="0"/>
              </a:rPr>
              <a:t> s</a:t>
            </a:r>
            <a:r>
              <a:rPr lang="ro-RO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unt trimiși de către Biserica Penticostală </a:t>
            </a:r>
            <a:r>
              <a:rPr lang="ro-RO" sz="2400" i="1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Filadelfia</a:t>
            </a:r>
            <a:r>
              <a:rPr lang="ro-RO" sz="2400" i="1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ro-RO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din Paris și lucrează pentru plantarea bisericii în orașul Târgu Cărbunești. </a:t>
            </a:r>
            <a:r>
              <a:rPr lang="en-US" sz="2400" dirty="0">
                <a:solidFill>
                  <a:schemeClr val="tx2"/>
                </a:solidFill>
                <a:latin typeface="Constantia" panose="02030602050306030303" pitchFamily="18" charset="0"/>
              </a:rPr>
              <a:t>S</a:t>
            </a:r>
            <a:r>
              <a:rPr lang="ro-RO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unt implicați în evanghelizare de la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ro-RO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om la om, grupuri de casă, lucrarea cu</a:t>
            </a: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ro-RO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copiii, vizite în fami</a:t>
            </a:r>
            <a:r>
              <a:rPr lang="ro-RO" sz="23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lii, acțiuni sociale și</a:t>
            </a:r>
            <a:r>
              <a:rPr lang="en-US" sz="23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ro-RO" sz="23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muncă voluntară. </a:t>
            </a:r>
            <a:endParaRPr lang="it-IT" sz="230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B2753E-EA4D-ABCE-89CD-29DBE0CE5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10" y="1786294"/>
            <a:ext cx="4142280" cy="2570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89E09C-CB4A-1465-B480-0F0EB809D83F}"/>
              </a:ext>
            </a:extLst>
          </p:cNvPr>
          <p:cNvSpPr txBox="1"/>
          <p:nvPr/>
        </p:nvSpPr>
        <p:spPr>
          <a:xfrm>
            <a:off x="639610" y="4490829"/>
            <a:ext cx="108310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Motive de rugăciune: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Domnul să fie protecția familiei lor.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Domnul să lucreze la inimile celor care au auzit Evanghelia.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Domnul să trimită lucrători în zonă pentru a forma o echipă.</a:t>
            </a:r>
          </a:p>
        </p:txBody>
      </p:sp>
    </p:spTree>
    <p:extLst>
      <p:ext uri="{BB962C8B-B14F-4D97-AF65-F5344CB8AC3E}">
        <p14:creationId xmlns:p14="http://schemas.microsoft.com/office/powerpoint/2010/main" val="3306926445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heme1 Map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1 Map" id="{2ADCF2F8-6A83-4891-9E91-5FB008385290}" vid="{7185CB27-4925-4CB3-9723-8A89D4A6BC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 Map</Template>
  <TotalTime>0</TotalTime>
  <Words>211</Words>
  <Application>Microsoft Office PowerPoint</Application>
  <PresentationFormat>Widescreen</PresentationFormat>
  <Paragraphs>24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Allura</vt:lpstr>
      <vt:lpstr>Arial</vt:lpstr>
      <vt:lpstr>Century Gothic</vt:lpstr>
      <vt:lpstr>Constantia</vt:lpstr>
      <vt:lpstr>Times New Roman</vt:lpstr>
      <vt:lpstr>Theme1 Map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APME</dc:creator>
  <cp:lastModifiedBy>Alina Catau</cp:lastModifiedBy>
  <cp:revision>45</cp:revision>
  <dcterms:created xsi:type="dcterms:W3CDTF">2019-05-08T05:40:17Z</dcterms:created>
  <dcterms:modified xsi:type="dcterms:W3CDTF">2024-01-31T18:40:38Z</dcterms:modified>
  <cp:contentStatus/>
</cp:coreProperties>
</file>