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28.02.2024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1" y="304800"/>
            <a:ext cx="4013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10 martie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RAMADAN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3084" y="1213545"/>
            <a:ext cx="72718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3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Ramadanul</a:t>
            </a:r>
            <a:r>
              <a:rPr lang="ro-RO" sz="23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este luna a noua din calendarul musulman; luna considerată cea mai sfântă, deoarece se crede că atunci profetul Mohamed a primit pentru prima dată revelația Coranului.</a:t>
            </a:r>
          </a:p>
          <a:p>
            <a:pPr algn="just"/>
            <a:r>
              <a:rPr lang="ro-RO" sz="23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 toată lumea, în perioada </a:t>
            </a:r>
            <a:r>
              <a:rPr lang="ro-RO" sz="23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Ramadanului</a:t>
            </a:r>
            <a:r>
              <a:rPr lang="ro-RO" sz="23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, musulmanii postesc, se roagă și îl caută pe Allah. Fiind unul dintre cei cinci stâlpi ai islamului, postul e considerat cel mai important fel de închinare pentru ei.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ED56F-1432-C964-C2BD-F57737A8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89" y="1359326"/>
            <a:ext cx="3238295" cy="2623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A8D0A3-5A82-4E45-4B5D-071F3F805759}"/>
              </a:ext>
            </a:extLst>
          </p:cNvPr>
          <p:cNvSpPr txBox="1"/>
          <p:nvPr/>
        </p:nvSpPr>
        <p:spPr>
          <a:xfrm>
            <a:off x="754971" y="3983266"/>
            <a:ext cx="10615738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După ce postesc de la răsărit până la apus, seara musulmanii se adună pentru a mânca împreună, a se ruga și a citi din Coran.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În această lună, foarte mulți musulmani sunt mai deschiși și așteaptă revelații din partea lui Allah prin vise și întâmplări supranaturale. De asemenea, sunt mai generoși și dăruiesc celor săraci.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Luna </a:t>
            </a:r>
            <a:r>
              <a:rPr kumimoji="0" lang="ro-RO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Ramadan</a:t>
            </a:r>
            <a:r>
              <a:rPr kumimoji="0" lang="ro-RO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Times New Roman" panose="02020603050405020304" pitchFamily="18" charset="0"/>
              </a:rPr>
              <a:t> este un prilej specific pentru creștini să se roage mai mult și să interacționeze cu musulmanii.</a:t>
            </a:r>
            <a:endParaRPr kumimoji="0" lang="ro-RO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852" y="806948"/>
            <a:ext cx="1016163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</a:t>
            </a:r>
            <a:r>
              <a:rPr lang="ro-RO" sz="2800" b="1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otive</a:t>
            </a:r>
            <a:r>
              <a:rPr lang="pt-BR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de</a:t>
            </a:r>
            <a:r>
              <a:rPr lang="pt-BR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rugăciune</a:t>
            </a:r>
            <a:r>
              <a:rPr lang="pt-BR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endParaRPr lang="ro-RO" sz="2800" b="1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pt-BR" sz="20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rugăm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ca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Domnul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Isus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li se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descopere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musulmanilor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prin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vise și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vedenii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ca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Mântuitor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Să ne rugăm pentru creștinii care se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întorc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la Domnul din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mediul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islamic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să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știe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cum să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răspundă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atunci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â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nd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sunt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întrebați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nu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sărbătoresc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Ramadanul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rugăm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ca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Duhul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Sfânt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îndrăzneală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oportunități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credincioșilor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ca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ducă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Vestea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Bună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prietenilor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familiilor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lor din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mediul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musulman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6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just"/>
            <a:endParaRPr lang="ro-RO" sz="26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just"/>
            <a:endParaRPr lang="en-US" sz="20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10</TotalTime>
  <Words>240</Words>
  <Application>Microsoft Office PowerPoint</Application>
  <PresentationFormat>Widescreen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Constantia</vt:lpstr>
      <vt:lpstr>Theme1 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58</cp:revision>
  <dcterms:created xsi:type="dcterms:W3CDTF">2019-05-08T05:40:17Z</dcterms:created>
  <dcterms:modified xsi:type="dcterms:W3CDTF">2024-02-28T10:17:22Z</dcterms:modified>
  <cp:contentStatus/>
</cp:coreProperties>
</file>