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4764" y="285750"/>
            <a:ext cx="12193588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8338489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5645348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076942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666434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9991419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42763121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232109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18341838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29362892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7537598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4418716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5126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4970" y="304800"/>
            <a:ext cx="928551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17 martie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lnSpc>
                <a:spcPct val="90000"/>
              </a:lnSpc>
            </a:pPr>
            <a:r>
              <a:rPr lang="ro-RO" sz="4000" b="1" dirty="0">
                <a:solidFill>
                  <a:schemeClr val="tx2"/>
                </a:solidFill>
                <a:latin typeface="Constantia" panose="02030602050306030303" pitchFamily="18" charset="0"/>
              </a:rPr>
              <a:t>Victoria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6329" y="1521437"/>
            <a:ext cx="54774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6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Slujește 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în 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Africa de Nord</a:t>
            </a:r>
            <a:endParaRPr lang="ro-RO" sz="26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ro-RO" sz="26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Trimisă de 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Biserica </a:t>
            </a:r>
            <a:r>
              <a:rPr lang="ro-RO" sz="2600" b="0" i="1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Baptistă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Giroc, </a:t>
            </a:r>
            <a:r>
              <a:rPr lang="ro-RO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jud.Timiș</a:t>
            </a:r>
            <a:endParaRPr lang="ro-RO" sz="26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ro-RO" sz="26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Începând din 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2022 </a:t>
            </a:r>
          </a:p>
          <a:p>
            <a:r>
              <a:rPr lang="ro-RO" sz="26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Se implică în: </a:t>
            </a:r>
            <a:endParaRPr lang="ro-RO" sz="26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Învățarea limbii și culturii locale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Ucenicizare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Lucrarea cu femeile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Îngrijire medicală</a:t>
            </a:r>
            <a:endParaRPr lang="ro-RO" sz="26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D069BC-7E4C-3B56-30E3-7F0520455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59" y="1577789"/>
            <a:ext cx="5132441" cy="344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3842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9171" y="682580"/>
            <a:ext cx="70906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tx2"/>
                </a:solidFill>
                <a:latin typeface="Constantia" panose="02030602050306030303" pitchFamily="18" charset="0"/>
              </a:rPr>
              <a:t>Motive de </a:t>
            </a:r>
            <a:r>
              <a:rPr lang="en-GB" sz="2600" b="1" dirty="0" err="1">
                <a:solidFill>
                  <a:schemeClr val="tx2"/>
                </a:solidFill>
                <a:latin typeface="Constantia" panose="02030602050306030303" pitchFamily="18" charset="0"/>
              </a:rPr>
              <a:t>rugăciune</a:t>
            </a:r>
            <a:r>
              <a:rPr lang="en-GB" sz="2600" b="1" dirty="0">
                <a:solidFill>
                  <a:schemeClr val="tx2"/>
                </a:solidFill>
                <a:latin typeface="Constantia" panose="02030602050306030303" pitchFamily="18" charset="0"/>
              </a:rPr>
              <a:t>: </a:t>
            </a:r>
            <a:endParaRPr lang="en-GB" sz="26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Adaptare la noul context de misiune și învățarea limbii locale.</a:t>
            </a:r>
          </a:p>
          <a:p>
            <a:pPr marL="457200" indent="-457200">
              <a:buFont typeface="+mj-lt"/>
              <a:buAutoNum type="arabicPeriod"/>
            </a:pP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Îndrăzneală în propovăduirea Cuvântului și înțelepciune în gestionarea procesului de ucenicie.</a:t>
            </a:r>
          </a:p>
          <a:p>
            <a:pPr marL="457200" indent="-457200">
              <a:buFont typeface="+mj-lt"/>
              <a:buAutoNum type="arabicPeriod"/>
            </a:pP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Îmbărbătarea credincioșilor locali persecutați de familie și societate .</a:t>
            </a:r>
          </a:p>
          <a:p>
            <a:endParaRPr lang="ro-RO" sz="26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en-GB" sz="2600" b="1" dirty="0">
                <a:solidFill>
                  <a:schemeClr val="tx2"/>
                </a:solidFill>
                <a:latin typeface="Constantia" panose="02030602050306030303" pitchFamily="18" charset="0"/>
              </a:rPr>
              <a:t>Motto: </a:t>
            </a:r>
            <a:endParaRPr lang="ro-RO" sz="26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Cel ce este cu adevărat mântuit nu se va mulțumi să meargă singur în cer! </a:t>
            </a:r>
            <a:r>
              <a:rPr lang="ro-RO" sz="26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Charles </a:t>
            </a:r>
            <a:r>
              <a:rPr lang="ro-RO" sz="2600" b="1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Spurgeon</a:t>
            </a:r>
            <a:endParaRPr lang="en-GB" sz="26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2173" y="867452"/>
            <a:ext cx="5443942" cy="4082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53920" y="5134463"/>
            <a:ext cx="3200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3000" b="1" dirty="0">
                <a:solidFill>
                  <a:schemeClr val="tx2"/>
                </a:solidFill>
                <a:latin typeface="Constantia" panose="02030602050306030303" pitchFamily="18" charset="0"/>
              </a:rPr>
              <a:t>Africa de Nord</a:t>
            </a:r>
            <a:endParaRPr lang="en-GB" sz="3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44254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4970" y="304800"/>
            <a:ext cx="1044643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Proiectul România 100%</a:t>
            </a:r>
          </a:p>
          <a:p>
            <a:pPr algn="ctr">
              <a:lnSpc>
                <a:spcPct val="90000"/>
              </a:lnSpc>
            </a:pP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ÎNTORSURA BUZĂULUI,COVASNA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3B3958-A78D-A79D-D61C-328213453D24}"/>
              </a:ext>
            </a:extLst>
          </p:cNvPr>
          <p:cNvSpPr txBox="1"/>
          <p:nvPr/>
        </p:nvSpPr>
        <p:spPr>
          <a:xfrm>
            <a:off x="5669896" y="1489202"/>
            <a:ext cx="571765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tx2"/>
                </a:solidFill>
                <a:latin typeface="Constantia" panose="02030602050306030303" pitchFamily="18" charset="0"/>
              </a:rPr>
              <a:t>Todor Adrian 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și</a:t>
            </a:r>
            <a:r>
              <a:rPr lang="en-US" sz="2600" b="1" dirty="0">
                <a:solidFill>
                  <a:schemeClr val="tx2"/>
                </a:solidFill>
                <a:latin typeface="Constantia" panose="02030602050306030303" pitchFamily="18" charset="0"/>
              </a:rPr>
              <a:t> Ecaterina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împreună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cu copiii Samuel, Filip și Paula, sunt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implicați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în plantarea unei biserici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orașul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Întorsura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Buzăului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  <a:p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Provin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din Biserica Penticostală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Adevăr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și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Lumină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din Satu Mare, iar din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martie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2022 slujesc în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județul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Covasna.</a:t>
            </a:r>
          </a:p>
          <a:p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Organizează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slujbe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în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aer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liber,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lucrare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cu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copiii și evanghelizare la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cort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575B7-92E9-42F3-4FED-4A8DB3B4A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34" y="1594201"/>
            <a:ext cx="4669662" cy="289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2644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80E74-F9C9-2D80-10E0-B56DC5FFA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652C-BC4C-1607-B62D-A978A63D3F67}"/>
              </a:ext>
            </a:extLst>
          </p:cNvPr>
          <p:cNvSpPr txBox="1"/>
          <p:nvPr/>
        </p:nvSpPr>
        <p:spPr>
          <a:xfrm>
            <a:off x="754970" y="304800"/>
            <a:ext cx="1044643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Proiectul România 100%</a:t>
            </a:r>
          </a:p>
          <a:p>
            <a:pPr algn="ctr">
              <a:lnSpc>
                <a:spcPct val="90000"/>
              </a:lnSpc>
            </a:pP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ÎNTORSURA BUZĂULUI,COVASNA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73D12-019D-9EBC-CCD4-14695BBD2BAB}"/>
              </a:ext>
            </a:extLst>
          </p:cNvPr>
          <p:cNvSpPr txBox="1"/>
          <p:nvPr/>
        </p:nvSpPr>
        <p:spPr>
          <a:xfrm>
            <a:off x="1105298" y="1791480"/>
            <a:ext cx="5914054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Constantia" panose="02030602050306030303" pitchFamily="18" charset="0"/>
              </a:rPr>
              <a:t>Motive de rugăciune:</a:t>
            </a:r>
            <a:endParaRPr lang="ro-RO" sz="28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en-US" sz="26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• </a:t>
            </a:r>
            <a:r>
              <a:rPr lang="en-US" sz="2800" dirty="0">
                <a:solidFill>
                  <a:schemeClr val="tx2"/>
                </a:solidFill>
                <a:latin typeface="Constantia" panose="02030602050306030303" pitchFamily="18" charset="0"/>
              </a:rPr>
              <a:t>Pentru un local de biserică.</a:t>
            </a:r>
          </a:p>
          <a:p>
            <a:r>
              <a:rPr lang="en-US" sz="2800" dirty="0">
                <a:solidFill>
                  <a:schemeClr val="tx2"/>
                </a:solidFill>
                <a:latin typeface="Constantia" panose="02030602050306030303" pitchFamily="18" charset="0"/>
              </a:rPr>
              <a:t>• </a:t>
            </a:r>
            <a:r>
              <a:rPr lang="en-US" sz="2800" dirty="0" err="1">
                <a:solidFill>
                  <a:schemeClr val="tx2"/>
                </a:solidFill>
                <a:latin typeface="Constantia" panose="02030602050306030303" pitchFamily="18" charset="0"/>
              </a:rPr>
              <a:t>Pentru</a:t>
            </a:r>
            <a:r>
              <a:rPr lang="en-US" sz="2800" dirty="0">
                <a:solidFill>
                  <a:schemeClr val="tx2"/>
                </a:solidFill>
                <a:latin typeface="Constantia" panose="02030602050306030303" pitchFamily="18" charset="0"/>
              </a:rPr>
              <a:t> o </a:t>
            </a:r>
            <a:r>
              <a:rPr lang="en-US" sz="2800" dirty="0" err="1">
                <a:solidFill>
                  <a:schemeClr val="tx2"/>
                </a:solidFill>
                <a:latin typeface="Constantia" panose="02030602050306030303" pitchFamily="18" charset="0"/>
              </a:rPr>
              <a:t>relație</a:t>
            </a:r>
            <a:r>
              <a:rPr lang="en-US" sz="28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onstantia" panose="02030602050306030303" pitchFamily="18" charset="0"/>
              </a:rPr>
              <a:t>bună</a:t>
            </a:r>
            <a:r>
              <a:rPr lang="en-US" sz="2800" dirty="0">
                <a:solidFill>
                  <a:schemeClr val="tx2"/>
                </a:solidFill>
                <a:latin typeface="Constantia" panose="02030602050306030303" pitchFamily="18" charset="0"/>
              </a:rPr>
              <a:t> cu </a:t>
            </a:r>
            <a:r>
              <a:rPr lang="en-US" sz="2800" dirty="0" err="1">
                <a:solidFill>
                  <a:schemeClr val="tx2"/>
                </a:solidFill>
                <a:latin typeface="Constantia" panose="02030602050306030303" pitchFamily="18" charset="0"/>
              </a:rPr>
              <a:t>autoritățile</a:t>
            </a:r>
            <a:r>
              <a:rPr lang="ro-RO" sz="28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Constantia" panose="02030602050306030303" pitchFamily="18" charset="0"/>
              </a:rPr>
              <a:t>din oraș.</a:t>
            </a:r>
          </a:p>
          <a:p>
            <a:r>
              <a:rPr lang="en-US" sz="2800" dirty="0">
                <a:solidFill>
                  <a:schemeClr val="tx2"/>
                </a:solidFill>
                <a:latin typeface="Constantia" panose="02030602050306030303" pitchFamily="18" charset="0"/>
              </a:rPr>
              <a:t>• </a:t>
            </a:r>
            <a:r>
              <a:rPr lang="en-US" sz="2800" dirty="0" err="1">
                <a:solidFill>
                  <a:schemeClr val="tx2"/>
                </a:solidFill>
                <a:latin typeface="Constantia" panose="02030602050306030303" pitchFamily="18" charset="0"/>
              </a:rPr>
              <a:t>Sănătate</a:t>
            </a:r>
            <a:r>
              <a:rPr lang="en-US" sz="2800" dirty="0">
                <a:solidFill>
                  <a:schemeClr val="tx2"/>
                </a:solidFill>
                <a:latin typeface="Constantia" panose="02030602050306030303" pitchFamily="18" charset="0"/>
              </a:rPr>
              <a:t> și </a:t>
            </a:r>
            <a:r>
              <a:rPr lang="en-US" sz="28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protecție</a:t>
            </a:r>
            <a:r>
              <a:rPr lang="en-US" sz="28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onstantia" panose="02030602050306030303" pitchFamily="18" charset="0"/>
              </a:rPr>
              <a:t>peste</a:t>
            </a:r>
            <a:r>
              <a:rPr lang="en-US" sz="28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întreaga</a:t>
            </a:r>
            <a:r>
              <a:rPr lang="ro-RO" sz="28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onstantia" panose="02030602050306030303" pitchFamily="18" charset="0"/>
              </a:rPr>
              <a:t>familie</a:t>
            </a:r>
            <a:r>
              <a:rPr lang="en-US" sz="28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94A82-BB80-039B-70FA-3F6E54994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91480"/>
            <a:ext cx="3990539" cy="28074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AE55B7-0756-6F87-0437-83EFF0D29696}"/>
              </a:ext>
            </a:extLst>
          </p:cNvPr>
          <p:cNvSpPr txBox="1"/>
          <p:nvPr/>
        </p:nvSpPr>
        <p:spPr>
          <a:xfrm>
            <a:off x="8134663" y="4860623"/>
            <a:ext cx="25968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3000" b="1" dirty="0">
                <a:solidFill>
                  <a:schemeClr val="tx2"/>
                </a:solidFill>
                <a:latin typeface="Constantia" panose="02030602050306030303" pitchFamily="18" charset="0"/>
              </a:rPr>
              <a:t>România</a:t>
            </a:r>
          </a:p>
        </p:txBody>
      </p:sp>
    </p:spTree>
    <p:extLst>
      <p:ext uri="{BB962C8B-B14F-4D97-AF65-F5344CB8AC3E}">
        <p14:creationId xmlns:p14="http://schemas.microsoft.com/office/powerpoint/2010/main" val="236371462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heme1 Map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1 Map" id="{2ADCF2F8-6A83-4891-9E91-5FB008385290}" vid="{7185CB27-4925-4CB3-9723-8A89D4A6BC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 Map</Template>
  <TotalTime>23</TotalTime>
  <Words>199</Words>
  <Application>Microsoft Office PowerPoint</Application>
  <PresentationFormat>Widescreen</PresentationFormat>
  <Paragraphs>31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Constantia</vt:lpstr>
      <vt:lpstr>Theme1 Map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APME</dc:creator>
  <cp:lastModifiedBy>Alina Catau</cp:lastModifiedBy>
  <cp:revision>31</cp:revision>
  <dcterms:created xsi:type="dcterms:W3CDTF">2019-05-08T05:40:17Z</dcterms:created>
  <dcterms:modified xsi:type="dcterms:W3CDTF">2024-02-28T10:15:50Z</dcterms:modified>
  <cp:contentStatus/>
</cp:coreProperties>
</file>