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onstantia" panose="02030602050306030303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faNS/z0wlUXYqBwUn4RIUQYjp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57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-4764" y="285750"/>
            <a:ext cx="12193588" cy="6381750"/>
          </a:xfrm>
          <a:custGeom>
            <a:avLst/>
            <a:gdLst/>
            <a:ahLst/>
            <a:cxnLst/>
            <a:rect l="l" t="t" r="r" b="b"/>
            <a:pathLst>
              <a:path w="3839" h="2010" extrusionOk="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979797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rgbClr val="979797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4302" y="-877571"/>
            <a:ext cx="4343400" cy="975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200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63436" y="2361565"/>
            <a:ext cx="5486400" cy="213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2183765" y="-280035"/>
            <a:ext cx="5486400" cy="741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9797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797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233600" y="1828800"/>
            <a:ext cx="470996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6264110" y="1828800"/>
            <a:ext cx="470996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217931" y="2743201"/>
            <a:ext cx="4710387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6263685" y="1828800"/>
            <a:ext cx="4710387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6263685" y="2743201"/>
            <a:ext cx="4710387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867342" y="685800"/>
            <a:ext cx="564026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867341" y="685800"/>
            <a:ext cx="5640269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253" y="1532442"/>
            <a:ext cx="3374796" cy="383141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5" name="Google Shape;85;p1"/>
          <p:cNvSpPr txBox="1"/>
          <p:nvPr/>
        </p:nvSpPr>
        <p:spPr>
          <a:xfrm>
            <a:off x="754970" y="304800"/>
            <a:ext cx="9285515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31 </a:t>
            </a:r>
            <a:r>
              <a:rPr lang="en-US" sz="3200" dirty="0" err="1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martie</a:t>
            </a:r>
            <a:endParaRPr sz="4000" b="1" i="0" u="none" strike="noStrike" cap="non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b="1" i="0" u="none" strike="noStrike" cap="non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Jon &amp; Raluca</a:t>
            </a:r>
            <a:endParaRPr sz="4000" b="1" i="0" u="none" strike="noStrike" cap="non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625170" y="1311618"/>
            <a:ext cx="681186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i="0" u="none" strike="noStrike" cap="non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Slujesc </a:t>
            </a:r>
            <a:r>
              <a:rPr lang="ro-RO" sz="2800" b="0" i="0" u="none" strike="noStrike" cap="non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în Grecia </a:t>
            </a:r>
            <a:endParaRPr sz="2800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Trimiși de </a:t>
            </a:r>
            <a:r>
              <a:rPr lang="ro-RO" sz="28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Biserica </a:t>
            </a:r>
            <a:r>
              <a:rPr lang="ro-RO" sz="2800" b="0" i="1" u="none" strike="noStrike" dirty="0" err="1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Betezda</a:t>
            </a:r>
            <a:r>
              <a:rPr lang="ro-RO" sz="2800" b="0" i="1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o-RO" sz="28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din Michigan, SUA </a:t>
            </a:r>
            <a:endParaRPr sz="2800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Începând din </a:t>
            </a:r>
            <a:r>
              <a:rPr lang="ro-RO" sz="28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2017 </a:t>
            </a:r>
            <a:endParaRPr sz="2800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Se implică în: </a:t>
            </a:r>
            <a:endParaRPr sz="2800" b="0" i="0" u="none" strike="noStrik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o-RO" sz="28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Ucenicizare </a:t>
            </a:r>
            <a:endParaRPr sz="2800" dirty="0">
              <a:solidFill>
                <a:schemeClr val="bg2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o-RO" sz="28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Domeniul media (realizarea de resurse creștine, radio etc.) </a:t>
            </a:r>
            <a:endParaRPr sz="2800" dirty="0">
              <a:solidFill>
                <a:schemeClr val="bg2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o-RO" sz="28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Predarea diverselor meșteșuguri pentru refugiați </a:t>
            </a:r>
            <a:endParaRPr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601987" y="789138"/>
            <a:ext cx="790519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Motive de rugăciune: </a:t>
            </a:r>
            <a:endParaRPr sz="2400" b="0" i="0" u="none" strike="noStrik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ro-RO" sz="24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Înțelepciune în luarea tuturor deciziilor privitoare la lucrare și familie. </a:t>
            </a:r>
            <a:endParaRPr sz="2400" dirty="0">
              <a:solidFill>
                <a:schemeClr val="bg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ro-RO" sz="24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Duhul lui Dumnezeu să îi umple pentru a putea face voia Lui și să atingă inimile celor cu care lucrează, ca ei să Îl cunoască pe Dumnezeu. </a:t>
            </a:r>
            <a:endParaRPr sz="2400" dirty="0">
              <a:solidFill>
                <a:schemeClr val="bg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ro-RO" sz="2400" b="0" i="0" u="none" strike="noStrike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Protecție divină peste familia lor și peste echipa din care fac parte. </a:t>
            </a:r>
            <a:endParaRPr sz="2400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363" y="530678"/>
            <a:ext cx="5205174" cy="38300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9277350" y="3852890"/>
            <a:ext cx="193221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Grecia</a:t>
            </a:r>
            <a:endParaRPr sz="3000" b="1" dirty="0">
              <a:solidFill>
                <a:schemeClr val="bg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2FFB4-F97B-0612-3698-F5B3B93F276A}"/>
              </a:ext>
            </a:extLst>
          </p:cNvPr>
          <p:cNvSpPr txBox="1"/>
          <p:nvPr/>
        </p:nvSpPr>
        <p:spPr>
          <a:xfrm>
            <a:off x="601987" y="4226749"/>
            <a:ext cx="1115445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bg2"/>
                </a:solidFill>
                <a:latin typeface="Constantia" panose="02030602050306030303" pitchFamily="18" charset="0"/>
              </a:rPr>
              <a:t>Motto: </a:t>
            </a:r>
            <a:endParaRPr lang="ro-RO" sz="2300" b="1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Cuvântul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„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misionar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” nu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apare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în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Biblie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însă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cuvântul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„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martor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”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apare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. Am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găsit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multe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pasaje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care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indicau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că eu trebuie să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fiu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un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martor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. Să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fii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martor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al lui Dumnezeu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înseamnă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, mai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presus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de toate să Îl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cunoști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, să-L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crezi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și să Îl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înțelegi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pe El (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Isaia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43:10). Tot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ce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ne cere să facem sunt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mijloace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pentru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atingerea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300" dirty="0" err="1">
                <a:solidFill>
                  <a:schemeClr val="bg2"/>
                </a:solidFill>
                <a:latin typeface="Constantia" panose="02030602050306030303" pitchFamily="18" charset="0"/>
              </a:rPr>
              <a:t>acestui</a:t>
            </a:r>
            <a:r>
              <a:rPr lang="en-US" sz="2300" dirty="0">
                <a:solidFill>
                  <a:schemeClr val="bg2"/>
                </a:solidFill>
                <a:latin typeface="Constantia" panose="02030602050306030303" pitchFamily="18" charset="0"/>
              </a:rPr>
              <a:t> scop. </a:t>
            </a:r>
            <a:endParaRPr lang="ro-RO" sz="23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r>
              <a:rPr lang="en-US" sz="2300" b="1" dirty="0">
                <a:solidFill>
                  <a:schemeClr val="bg2"/>
                </a:solidFill>
                <a:latin typeface="Constantia" panose="02030602050306030303" pitchFamily="18" charset="0"/>
              </a:rPr>
              <a:t>Elisabeth Elliot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2166825" y="615043"/>
            <a:ext cx="7858349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2"/>
                </a:solidFill>
                <a:latin typeface="Constantia"/>
                <a:ea typeface="Constantia"/>
                <a:cs typeface="Constantia"/>
                <a:sym typeface="Constantia"/>
              </a:rPr>
              <a:t>Proiectul România 100%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TÂRGU NEAMȚ, NEAMȚ </a:t>
            </a:r>
            <a:endParaRPr sz="4000" b="1" dirty="0">
              <a:solidFill>
                <a:schemeClr val="bg2"/>
              </a:solidFill>
              <a:latin typeface="Constantia" panose="02030602050306030303" pitchFamily="18" charset="0"/>
              <a:ea typeface="Sans Serif Collection" panose="020B0502040504020204" pitchFamily="34" charset="0"/>
              <a:cs typeface="Sans Serif Collection" panose="020B0502040504020204" pitchFamily="34" charset="0"/>
              <a:sym typeface="Constant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E9C1E-BA4C-E67E-E53B-7DE8A1DB3B3D}"/>
              </a:ext>
            </a:extLst>
          </p:cNvPr>
          <p:cNvSpPr txBox="1"/>
          <p:nvPr/>
        </p:nvSpPr>
        <p:spPr>
          <a:xfrm>
            <a:off x="5504861" y="1806386"/>
            <a:ext cx="61843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  <a:latin typeface="Constantia" panose="02030602050306030303" pitchFamily="18" charset="0"/>
              </a:rPr>
              <a:t>Călugăru</a:t>
            </a:r>
            <a:r>
              <a:rPr lang="en-US" sz="2800" b="1" dirty="0">
                <a:solidFill>
                  <a:schemeClr val="bg2"/>
                </a:solidFill>
                <a:latin typeface="Constantia" panose="02030602050306030303" pitchFamily="18" charset="0"/>
              </a:rPr>
              <a:t> Alexandru 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și</a:t>
            </a:r>
            <a:r>
              <a:rPr lang="en-US" sz="2800" b="1" dirty="0">
                <a:solidFill>
                  <a:schemeClr val="bg2"/>
                </a:solidFill>
                <a:latin typeface="Constantia" panose="02030602050306030303" pitchFamily="18" charset="0"/>
              </a:rPr>
              <a:t> Laura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ro-RO" sz="2800" dirty="0">
                <a:solidFill>
                  <a:schemeClr val="bg2"/>
                </a:solidFill>
                <a:latin typeface="Constantia" panose="02030602050306030303" pitchFamily="18" charset="0"/>
              </a:rPr>
              <a:t>î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mpreună cu cei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șapte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copii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, Abigail, Natanael, Lois,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Iochebet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Beniamin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, Otniel și Rut, slujesc în orașul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Târgu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Neamț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Au deschis un local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unde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organizează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slujbe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regulate,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activități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sociale și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alfabetizare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cu copiii din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etnia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rromă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8E794-4C2B-FB6D-1230-6F873F51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953" y="1941922"/>
            <a:ext cx="3826413" cy="340389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2166825" y="615043"/>
            <a:ext cx="7858349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rPr>
              <a:t>Proiectul România 100%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cs typeface="Arial"/>
                <a:sym typeface="Arial"/>
              </a:rPr>
              <a:t>TÂRGU NEAMȚ, NEAMȚ 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Sans Serif Collection" panose="020B0502040504020204" pitchFamily="34" charset="0"/>
              <a:cs typeface="Sans Serif Collection" panose="020B0502040504020204" pitchFamily="34" charset="0"/>
              <a:sym typeface="Constant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E9C1E-BA4C-E67E-E53B-7DE8A1DB3B3D}"/>
              </a:ext>
            </a:extLst>
          </p:cNvPr>
          <p:cNvSpPr txBox="1"/>
          <p:nvPr/>
        </p:nvSpPr>
        <p:spPr>
          <a:xfrm>
            <a:off x="856177" y="2028616"/>
            <a:ext cx="63081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onstantia" panose="02030602050306030303" pitchFamily="18" charset="0"/>
              </a:rPr>
              <a:t>M</a:t>
            </a:r>
            <a:r>
              <a:rPr lang="ro-RO" sz="2800" b="1" dirty="0">
                <a:solidFill>
                  <a:schemeClr val="bg2"/>
                </a:solidFill>
                <a:latin typeface="Constantia" panose="02030602050306030303" pitchFamily="18" charset="0"/>
              </a:rPr>
              <a:t>otive de rugăciune</a:t>
            </a:r>
            <a:r>
              <a:rPr lang="en-US" sz="2800" b="1" dirty="0">
                <a:solidFill>
                  <a:schemeClr val="bg2"/>
                </a:solidFill>
                <a:latin typeface="Constantia" panose="02030602050306030303" pitchFamily="18" charset="0"/>
              </a:rPr>
              <a:t>:</a:t>
            </a:r>
            <a:endParaRPr lang="ro-RO" sz="2800" b="1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8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Domnul să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deschidă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noi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oportunități</a:t>
            </a:r>
            <a:r>
              <a:rPr lang="ro-RO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de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slujire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în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zonă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Domnul să le protejeze familia.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Domnul să le dea înțelepciune</a:t>
            </a:r>
            <a:r>
              <a:rPr lang="ro-RO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pentru lucrarea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Marelui</a:t>
            </a:r>
            <a:r>
              <a:rPr lang="en-US" sz="28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onstantia" panose="02030602050306030303" pitchFamily="18" charset="0"/>
              </a:rPr>
              <a:t>Împărat</a:t>
            </a:r>
            <a:r>
              <a:rPr lang="ro-RO" sz="28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  <a:endParaRPr lang="en-US" sz="2800" dirty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BD5F9-293C-1CB4-78CE-0C1CEBAC0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878" y="2102177"/>
            <a:ext cx="3972640" cy="2794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08C6D-CAB7-9DA3-EBB0-FBB441ACF298}"/>
              </a:ext>
            </a:extLst>
          </p:cNvPr>
          <p:cNvSpPr txBox="1"/>
          <p:nvPr/>
        </p:nvSpPr>
        <p:spPr>
          <a:xfrm>
            <a:off x="8291344" y="5033034"/>
            <a:ext cx="2323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latin typeface="Constantia" panose="02030602050306030303" pitchFamily="18" charset="0"/>
              </a:rPr>
              <a:t>România</a:t>
            </a:r>
          </a:p>
        </p:txBody>
      </p:sp>
    </p:spTree>
    <p:extLst>
      <p:ext uri="{BB962C8B-B14F-4D97-AF65-F5344CB8AC3E}">
        <p14:creationId xmlns:p14="http://schemas.microsoft.com/office/powerpoint/2010/main" val="359361347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272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Constantia</vt:lpstr>
      <vt:lpstr>Century Gothic</vt:lpstr>
      <vt:lpstr>Arial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Alina Catau</cp:lastModifiedBy>
  <cp:revision>4</cp:revision>
  <dcterms:created xsi:type="dcterms:W3CDTF">2019-05-08T05:40:17Z</dcterms:created>
  <dcterms:modified xsi:type="dcterms:W3CDTF">2024-02-28T10:19:13Z</dcterms:modified>
</cp:coreProperties>
</file>