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0" y="304800"/>
            <a:ext cx="928551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14 aprilie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Sami &amp; Lar</a:t>
            </a: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y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706451"/>
            <a:ext cx="55834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Împreună cu copiii: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Ema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și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L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isa </a:t>
            </a:r>
          </a:p>
          <a:p>
            <a:r>
              <a:rPr lang="en-GB" sz="24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Slujesc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într-o țară din Orientul Mijlociu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GB" sz="24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Trimiși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Biserica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o-RO" sz="2400" i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Maranata</a:t>
            </a:r>
            <a:r>
              <a:rPr lang="en-GB" sz="2400" i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din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Diniaș, jud. Timiș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4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Începând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din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201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7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Se </a:t>
            </a:r>
            <a:r>
              <a:rPr lang="en-GB" sz="24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implică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: 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Ucenicizarea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noilor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credincioși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Evanghelizarea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localnicilor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Consiliere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5575C-1358-8CAD-9E12-36F41710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70" y="1706451"/>
            <a:ext cx="5036932" cy="33787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326" y="1046746"/>
            <a:ext cx="66309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  <a:endParaRPr lang="ro-RO" sz="24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GB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Plinătatea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călăuzirea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Duhului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Sfânt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fiecare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zi.</a:t>
            </a:r>
            <a:endParaRPr lang="ro-RO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pericole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inclusiv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traficul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zi cu zi.</a:t>
            </a:r>
            <a:endParaRPr lang="ro-RO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Sănătate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fizică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emoțională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toți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membrii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familiei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a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putea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fi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cât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eficienți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lucrare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Motto: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Am o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singură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lumânare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a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vieții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care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o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ard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degrabă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aș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arde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-o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un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tărâm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plin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întuneric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decât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într-unul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inundat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lumină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. 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J.K. Falconer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05" y="1172308"/>
            <a:ext cx="5207695" cy="3904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4988" y="5177861"/>
            <a:ext cx="36488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Orientul Mijlociu</a:t>
            </a:r>
            <a:endParaRPr lang="en-GB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2566" y="570262"/>
            <a:ext cx="631343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Proiectul</a:t>
            </a: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România</a:t>
            </a:r>
            <a:r>
              <a:rPr lang="en-GB" sz="3200" dirty="0">
                <a:solidFill>
                  <a:schemeClr val="tx2"/>
                </a:solidFill>
                <a:latin typeface="Constantia" panose="02030602050306030303" pitchFamily="18" charset="0"/>
              </a:rPr>
              <a:t> 100</a:t>
            </a:r>
            <a:r>
              <a:rPr lang="en-GB" sz="3600" dirty="0">
                <a:solidFill>
                  <a:schemeClr val="tx2"/>
                </a:solidFill>
                <a:latin typeface="Constantia" panose="02030602050306030303" pitchFamily="18" charset="0"/>
              </a:rPr>
              <a:t>%</a:t>
            </a:r>
            <a:endParaRPr lang="ro-RO" sz="3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2"/>
                </a:solidFill>
                <a:latin typeface="Constantia" panose="02030602050306030303" pitchFamily="18" charset="0"/>
              </a:rPr>
              <a:t>BĂILE GOVORA, VÂLCEA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9819" y="2016664"/>
            <a:ext cx="6699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Cristea Daniel și Ana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sunt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implicați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plantarea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unei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biserici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orașul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Băile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Govora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. Daniel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provine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din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Luncasprie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Bihor,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dar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fost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o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vreme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plecat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Italia.</a:t>
            </a:r>
          </a:p>
          <a:p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S-a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mutat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împreună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cu Ana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Băile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Govora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la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începutul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anului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2022,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iar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acum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au un local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închiriat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organizează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slujbe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regulate.</a:t>
            </a:r>
          </a:p>
          <a:p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Se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implică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evanghelizări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publice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cu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copiii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grupuri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casă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sociale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evanghelizare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la om la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om.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A1E3A-6AD2-161D-DF3D-73FFCD4B3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0" y="2111436"/>
            <a:ext cx="3533019" cy="35961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30692644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3242" y="507914"/>
            <a:ext cx="9285515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Proiectul</a:t>
            </a: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România</a:t>
            </a:r>
            <a:r>
              <a:rPr lang="en-GB" sz="3200" dirty="0">
                <a:solidFill>
                  <a:schemeClr val="tx2"/>
                </a:solidFill>
                <a:latin typeface="Constantia" panose="02030602050306030303" pitchFamily="18" charset="0"/>
              </a:rPr>
              <a:t> 100</a:t>
            </a:r>
            <a:r>
              <a:rPr lang="en-GB" sz="3600" dirty="0">
                <a:solidFill>
                  <a:schemeClr val="tx2"/>
                </a:solidFill>
                <a:latin typeface="Constantia" panose="02030602050306030303" pitchFamily="18" charset="0"/>
              </a:rPr>
              <a:t>%</a:t>
            </a:r>
            <a:endParaRPr lang="ro-RO" sz="3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2"/>
                </a:solidFill>
                <a:latin typeface="Constantia" panose="02030602050306030303" pitchFamily="18" charset="0"/>
              </a:rPr>
              <a:t>BĂILE GOVORA, VÂLCEA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5CC2D-2228-CCA4-68A5-CD6BEC8DF57D}"/>
              </a:ext>
            </a:extLst>
          </p:cNvPr>
          <p:cNvSpPr txBox="1"/>
          <p:nvPr/>
        </p:nvSpPr>
        <p:spPr>
          <a:xfrm>
            <a:off x="961286" y="2083217"/>
            <a:ext cx="612039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</a:t>
            </a:r>
            <a:endParaRPr lang="ro-RO" sz="28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ro-RO" sz="8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Înțelepciune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călăuzire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slujire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Cumpărarea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unui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teren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biserică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US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peste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familie</a:t>
            </a:r>
            <a:r>
              <a:rPr lang="en-US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C4EE4-802A-6D17-2083-1C7DAC558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85" y="1909024"/>
            <a:ext cx="4227229" cy="3039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01C0B-738B-E190-13FF-29A32FA3B121}"/>
              </a:ext>
            </a:extLst>
          </p:cNvPr>
          <p:cNvSpPr txBox="1"/>
          <p:nvPr/>
        </p:nvSpPr>
        <p:spPr>
          <a:xfrm>
            <a:off x="8271006" y="5089794"/>
            <a:ext cx="20420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România</a:t>
            </a:r>
            <a:endParaRPr lang="en-US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9810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32</TotalTime>
  <Words>243</Words>
  <Application>Microsoft Office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Constantia</vt:lpstr>
      <vt:lpstr>Theme1 Map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14</cp:revision>
  <dcterms:created xsi:type="dcterms:W3CDTF">2019-05-08T05:40:17Z</dcterms:created>
  <dcterms:modified xsi:type="dcterms:W3CDTF">2024-04-03T03:11:49Z</dcterms:modified>
  <cp:contentStatus/>
</cp:coreProperties>
</file>