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4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8338489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5645348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76942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666434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9991419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276312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232109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1834183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936289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37598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418716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B0B3A2-85CD-4CC3-83DB-E635ED53EFC3}" type="datetimeFigureOut">
              <a:rPr lang="ro-RO" smtClean="0"/>
              <a:t>03.04.2024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12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1351" y="394952"/>
            <a:ext cx="647007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2"/>
                </a:solidFill>
                <a:latin typeface="Constantia" panose="02030602050306030303" pitchFamily="18" charset="0"/>
              </a:rPr>
              <a:t>2</a:t>
            </a: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8 april</a:t>
            </a:r>
            <a:r>
              <a:rPr lang="en-GB" sz="3200" dirty="0" err="1">
                <a:solidFill>
                  <a:schemeClr val="tx2"/>
                </a:solidFill>
                <a:latin typeface="Constantia" panose="02030602050306030303" pitchFamily="18" charset="0"/>
              </a:rPr>
              <a:t>ie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lnSpc>
                <a:spcPct val="90000"/>
              </a:lnSpc>
            </a:pPr>
            <a:r>
              <a:rPr lang="ro-RO" sz="4000" b="1" dirty="0">
                <a:solidFill>
                  <a:schemeClr val="tx2"/>
                </a:solidFill>
                <a:latin typeface="Constantia" panose="02030602050306030303" pitchFamily="18" charset="0"/>
              </a:rPr>
              <a:t>Denisa Moldovan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522127"/>
            <a:ext cx="53685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Slujește</a:t>
            </a:r>
            <a:r>
              <a:rPr lang="en-GB" sz="27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Madagascar</a:t>
            </a:r>
          </a:p>
          <a:p>
            <a:r>
              <a:rPr lang="en-GB" sz="27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Trimisă</a:t>
            </a:r>
            <a:r>
              <a:rPr lang="en-GB" sz="27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de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Biserica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i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Betel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din Arad</a:t>
            </a:r>
          </a:p>
          <a:p>
            <a:r>
              <a:rPr lang="en-GB" sz="27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Începând</a:t>
            </a:r>
            <a:r>
              <a:rPr lang="en-GB" sz="27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din 2019</a:t>
            </a:r>
          </a:p>
          <a:p>
            <a:r>
              <a:rPr lang="en-GB" sz="27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Se </a:t>
            </a:r>
            <a:r>
              <a:rPr lang="en-GB" sz="27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implică</a:t>
            </a:r>
            <a:r>
              <a:rPr lang="en-GB" sz="27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b="1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</a:t>
            </a:r>
            <a:r>
              <a:rPr lang="en-GB" sz="2700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Evanghelizare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prin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proiecte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educaționale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pentru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copii</a:t>
            </a:r>
            <a:endParaRPr lang="en-GB" sz="2700" dirty="0">
              <a:solidFill>
                <a:schemeClr val="tx2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Evanghelizare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medicală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satele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de pe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coastă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și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închisori</a:t>
            </a:r>
            <a:endParaRPr lang="ro-RO" sz="2700" dirty="0">
              <a:solidFill>
                <a:schemeClr val="tx2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Evanghelizare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prin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proiecte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sociale</a:t>
            </a:r>
            <a:endParaRPr lang="en-GB" sz="2700" dirty="0">
              <a:solidFill>
                <a:schemeClr val="tx2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60302-BF76-190E-BE46-DBBE46C9C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523" y="1624228"/>
            <a:ext cx="4725016" cy="414521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293943842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205" y="1205618"/>
            <a:ext cx="7289441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onstantia" panose="02030602050306030303" pitchFamily="18" charset="0"/>
              </a:rPr>
              <a:t>Motive de rugăciune: </a:t>
            </a:r>
            <a:endParaRPr lang="ro-RO" sz="28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ro-RO" sz="8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Uși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deschise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pentru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evanghelizare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medicală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cât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mai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multe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sate/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locuri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noi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7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sz="8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Dezvoltare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continuitate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proiectul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de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evanghelizare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a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copiilor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7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sz="8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Protecție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emoțională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spirituală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fizică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7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ro-RO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en-GB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en-GB" sz="2800" b="1" dirty="0">
                <a:solidFill>
                  <a:schemeClr val="tx2"/>
                </a:solidFill>
                <a:latin typeface="Constantia" panose="02030602050306030303" pitchFamily="18" charset="0"/>
              </a:rPr>
              <a:t>Motto: </a:t>
            </a:r>
            <a:r>
              <a:rPr lang="en-GB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Căci</a:t>
            </a:r>
            <a:r>
              <a:rPr lang="en-GB" sz="2800" dirty="0">
                <a:solidFill>
                  <a:schemeClr val="tx2"/>
                </a:solidFill>
                <a:latin typeface="Constantia" panose="02030602050306030303" pitchFamily="18" charset="0"/>
              </a:rPr>
              <a:t>, pentru mine, a </a:t>
            </a:r>
            <a:r>
              <a:rPr lang="en-GB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trăi</a:t>
            </a:r>
            <a:r>
              <a:rPr lang="en-GB" sz="2800" dirty="0">
                <a:solidFill>
                  <a:schemeClr val="tx2"/>
                </a:solidFill>
                <a:latin typeface="Constantia" panose="02030602050306030303" pitchFamily="18" charset="0"/>
              </a:rPr>
              <a:t> este Hristos și a muri este un </a:t>
            </a:r>
            <a:r>
              <a:rPr lang="en-GB" sz="2800" dirty="0" err="1">
                <a:solidFill>
                  <a:schemeClr val="tx2"/>
                </a:solidFill>
                <a:latin typeface="Constantia" panose="02030602050306030303" pitchFamily="18" charset="0"/>
              </a:rPr>
              <a:t>câștig</a:t>
            </a:r>
            <a:r>
              <a:rPr lang="en-GB" sz="28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r>
              <a:rPr lang="ro-RO" sz="28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Constantia" panose="02030602050306030303" pitchFamily="18" charset="0"/>
              </a:rPr>
              <a:t>Filipeni</a:t>
            </a:r>
            <a:r>
              <a:rPr lang="en-GB" sz="2800" b="1" dirty="0">
                <a:solidFill>
                  <a:schemeClr val="tx2"/>
                </a:solidFill>
                <a:latin typeface="Constantia" panose="02030602050306030303" pitchFamily="18" charset="0"/>
              </a:rPr>
              <a:t> 1:21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11" y="1024546"/>
            <a:ext cx="5443943" cy="4082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6802" y="5106687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Madagascar</a:t>
            </a:r>
            <a:endParaRPr lang="en-GB" sz="3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4425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4970" y="304800"/>
            <a:ext cx="928551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32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Proiectul</a:t>
            </a:r>
            <a:r>
              <a:rPr lang="en-GB" sz="3200" dirty="0">
                <a:solidFill>
                  <a:schemeClr val="tx2"/>
                </a:solidFill>
                <a:latin typeface="Constantia" panose="02030602050306030303" pitchFamily="18" charset="0"/>
              </a:rPr>
              <a:t> Rom</a:t>
            </a: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ânia 100%</a:t>
            </a:r>
          </a:p>
          <a:p>
            <a:pPr>
              <a:lnSpc>
                <a:spcPct val="90000"/>
              </a:lnSpc>
            </a:pPr>
            <a:r>
              <a:rPr lang="en-US" sz="40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BĂBENI, VÂLCEA 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422845"/>
            <a:ext cx="53410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b="1" dirty="0" err="1">
                <a:solidFill>
                  <a:schemeClr val="tx2"/>
                </a:solidFill>
                <a:latin typeface="Constantia" panose="02030602050306030303" pitchFamily="18" charset="0"/>
              </a:rPr>
              <a:t>Cimpoi</a:t>
            </a:r>
            <a:r>
              <a:rPr lang="en-GB" sz="2700" b="1" dirty="0">
                <a:solidFill>
                  <a:schemeClr val="tx2"/>
                </a:solidFill>
                <a:latin typeface="Constantia" panose="02030602050306030303" pitchFamily="18" charset="0"/>
              </a:rPr>
              <a:t> Paul-</a:t>
            </a:r>
            <a:r>
              <a:rPr lang="en-GB" sz="2700" b="1" dirty="0" err="1">
                <a:solidFill>
                  <a:schemeClr val="tx2"/>
                </a:solidFill>
                <a:latin typeface="Constantia" panose="02030602050306030303" pitchFamily="18" charset="0"/>
              </a:rPr>
              <a:t>Mirel</a:t>
            </a:r>
            <a:r>
              <a:rPr lang="en-GB" sz="2700" b="1" dirty="0">
                <a:solidFill>
                  <a:schemeClr val="tx2"/>
                </a:solidFill>
                <a:latin typeface="Constantia" panose="02030602050306030303" pitchFamily="18" charset="0"/>
              </a:rPr>
              <a:t> și Ana-Adela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împreună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cu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copiii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Rahela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, Paula și Lucas, sunt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implicați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încă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din 2019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plantarea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unei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biserici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orașul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Băbeni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unde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s-au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mutat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din Lleida,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Spania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.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Organizează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slujbe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regulate,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evanghelizări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publice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parc,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grupuri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de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casă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,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0813ED-CEDF-96F2-2A0B-8B2A027E5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41" y="1551282"/>
            <a:ext cx="5078671" cy="31192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4E522A-2FC7-3D7A-FFEA-451A5D808DEB}"/>
              </a:ext>
            </a:extLst>
          </p:cNvPr>
          <p:cNvSpPr txBox="1"/>
          <p:nvPr/>
        </p:nvSpPr>
        <p:spPr>
          <a:xfrm>
            <a:off x="780671" y="4670514"/>
            <a:ext cx="1085443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proiecte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sociale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,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evanghelizare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de la om la om și diverse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GB" sz="2700" dirty="0" err="1">
                <a:solidFill>
                  <a:schemeClr val="tx2"/>
                </a:solidFill>
                <a:latin typeface="Constantia" panose="02030602050306030303" pitchFamily="18" charset="0"/>
              </a:rPr>
              <a:t>proiecte</a:t>
            </a:r>
            <a:r>
              <a:rPr lang="en-GB" sz="2700" dirty="0">
                <a:solidFill>
                  <a:schemeClr val="tx2"/>
                </a:solidFill>
                <a:latin typeface="Constantia" panose="02030602050306030303" pitchFamily="18" charset="0"/>
              </a:rPr>
              <a:t> cu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copiii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din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fostele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orfelinate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 Au un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teren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cumpărat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pe care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urmează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să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construiască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o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biserică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 </a:t>
            </a:r>
            <a:endParaRPr lang="en-US" sz="270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92644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7481" y="950975"/>
            <a:ext cx="7289441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onstantia" panose="02030602050306030303" pitchFamily="18" charset="0"/>
              </a:rPr>
              <a:t>Motive de rugăciune: </a:t>
            </a:r>
            <a:endParaRPr lang="ro-RO" sz="28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ro-RO" sz="8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Călăuzire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înțelepciune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aplicarea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viziunii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primite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din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partea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Domnului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pentru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zona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aceea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7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8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Maturizarea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spirituală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a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credincioșilor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7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8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Protecție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peste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familie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și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credincioșii</a:t>
            </a:r>
            <a:r>
              <a:rPr lang="ro-RO" sz="27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din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zonă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7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8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Unitate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între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membrii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nucleului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de</a:t>
            </a:r>
            <a:r>
              <a:rPr lang="ro-RO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conducere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  <a:endParaRPr lang="ro-RO" sz="27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algn="l"/>
            <a:endParaRPr lang="en-US" sz="8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Ajutor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pentru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construcția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lăcașului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de</a:t>
            </a:r>
            <a:r>
              <a:rPr lang="ro-RO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7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cult.</a:t>
            </a:r>
          </a:p>
          <a:p>
            <a:endParaRPr lang="ro-RO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8372" y="4564250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România</a:t>
            </a:r>
            <a:endParaRPr lang="en-GB" sz="3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02C83-330E-C4AE-DE16-1D9C4C112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82" y="1797612"/>
            <a:ext cx="3625390" cy="26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67953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heme1 Map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 Map" id="{2ADCF2F8-6A83-4891-9E91-5FB008385290}" vid="{7185CB27-4925-4CB3-9723-8A89D4A6BC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 Map</Template>
  <TotalTime>26</TotalTime>
  <Words>230</Words>
  <Application>Microsoft Office PowerPoint</Application>
  <PresentationFormat>Widescreen</PresentationFormat>
  <Paragraphs>36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Constantia</vt:lpstr>
      <vt:lpstr>Theme1 Map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APME</dc:creator>
  <cp:lastModifiedBy>Alina Catau</cp:lastModifiedBy>
  <cp:revision>15</cp:revision>
  <dcterms:created xsi:type="dcterms:W3CDTF">2019-05-08T05:40:17Z</dcterms:created>
  <dcterms:modified xsi:type="dcterms:W3CDTF">2024-04-03T03:22:13Z</dcterms:modified>
  <cp:contentStatus/>
</cp:coreProperties>
</file>