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</p:sldMasterIdLst>
  <p:sldIdLst>
    <p:sldId id="256" r:id="rId12"/>
    <p:sldId id="259" r:id="rId13"/>
    <p:sldId id="258" r:id="rId14"/>
    <p:sldId id="257" r:id="rId15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2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10" Type="http://schemas.openxmlformats.org/officeDocument/2006/relationships/slideMaster" Target="slideMasters/slideMaster10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217880" y="1828800"/>
            <a:ext cx="9755640" cy="304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F1BEFF69-1761-4FEA-BD0F-DB6CA281F2C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6EAFFAE0-91C5-412F-8AF2-813BA08969F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5C0FA22-25FB-43D8-8C84-B5E4A441786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9B41168-75BB-47AF-8A46-073A2F00301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217880" y="1828800"/>
            <a:ext cx="9755640" cy="304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8D79EC8-8AC8-473D-8EC6-E6140EC1B52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7351B76-91CB-476B-9DA3-C3C8133D6AE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217880" y="1828800"/>
            <a:ext cx="9755640" cy="304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48ABF4C0-1E20-46F9-85C7-235A7247B86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3D69EF35-63FB-43FC-8E38-D292BD441B4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217880" y="1828800"/>
            <a:ext cx="9755640" cy="304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EC6D24DC-4811-4CB2-B158-6A1F74FF9171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9C6FCBC1-C658-40F0-B7AC-5FC543E2540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8D8D8"/>
            </a:gs>
            <a:gs pos="52000">
              <a:srgbClr val="FFFFFF"/>
            </a:gs>
            <a:gs pos="72000">
              <a:srgbClr val="FFFFFF"/>
            </a:gs>
            <a:gs pos="90000">
              <a:srgbClr val="F2F2F2"/>
            </a:gs>
            <a:gs pos="100000">
              <a:srgbClr val="F2F2F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;p5"/>
          <p:cNvSpPr/>
          <p:nvPr/>
        </p:nvSpPr>
        <p:spPr>
          <a:xfrm>
            <a:off x="-4680" y="285840"/>
            <a:ext cx="12193200" cy="6381360"/>
          </a:xfrm>
          <a:custGeom>
            <a:avLst/>
            <a:gdLst>
              <a:gd name="textAreaLeft" fmla="*/ 0 w 12193200"/>
              <a:gd name="textAreaRight" fmla="*/ 12193560 w 12193200"/>
              <a:gd name="textAreaTop" fmla="*/ 0 h 6381360"/>
              <a:gd name="textAreaBottom" fmla="*/ 6381720 h 6381360"/>
            </a:gdLst>
            <a:ahLst/>
            <a:cxnLst/>
            <a:rect l="textAreaLeft" t="textAreaTop" r="textAreaRight" b="textAreaBottom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rotWithShape="0">
            <a:gsLst>
              <a:gs pos="0">
                <a:srgbClr val="F2F2F2"/>
              </a:gs>
              <a:gs pos="100000">
                <a:srgbClr val="D8D8D8"/>
              </a:gs>
            </a:gsLst>
            <a:lin ang="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es-ES" sz="1800" b="0" strike="noStrike" spc="-1">
              <a:solidFill>
                <a:schemeClr val="lt1"/>
              </a:solidFill>
              <a:latin typeface="Century Gothic"/>
              <a:ea typeface="Century Gothic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217880" y="1828800"/>
            <a:ext cx="9755640" cy="3047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>
              <a:buNone/>
            </a:pPr>
            <a:r>
              <a:rPr lang="es-E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8D8D8"/>
            </a:gs>
            <a:gs pos="52000">
              <a:srgbClr val="FFFFFF"/>
            </a:gs>
            <a:gs pos="72000">
              <a:srgbClr val="FFFFFF"/>
            </a:gs>
            <a:gs pos="90000">
              <a:srgbClr val="F2F2F2"/>
            </a:gs>
            <a:gs pos="100000">
              <a:srgbClr val="F2F2F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3;p12"/>
          <p:cNvSpPr/>
          <p:nvPr/>
        </p:nvSpPr>
        <p:spPr>
          <a:xfrm>
            <a:off x="0" y="0"/>
            <a:ext cx="5181120" cy="685764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100000">
                <a:srgbClr val="D8D8D8"/>
              </a:gs>
            </a:gsLst>
            <a:lin ang="27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s-ES" sz="1800" b="0" strike="noStrike" spc="-1">
              <a:solidFill>
                <a:schemeClr val="lt1"/>
              </a:solidFill>
              <a:latin typeface="Century Gothic"/>
              <a:ea typeface="Century Gothic"/>
            </a:endParaRPr>
          </a:p>
        </p:txBody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4360" y="685800"/>
            <a:ext cx="3886920" cy="4038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>
              <a:buNone/>
            </a:pPr>
            <a:r>
              <a:rPr lang="es-ES" sz="40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867280" y="685800"/>
            <a:ext cx="5639760" cy="5486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84360" y="4876920"/>
            <a:ext cx="3886920" cy="1294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400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56" name="PlaceHolder 4"/>
          <p:cNvSpPr>
            <a:spLocks noGrp="1"/>
          </p:cNvSpPr>
          <p:nvPr>
            <p:ph type="dt" idx="25"/>
          </p:nvPr>
        </p:nvSpPr>
        <p:spPr>
          <a:xfrm>
            <a:off x="8154000" y="6448320"/>
            <a:ext cx="139644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  <p:sp>
        <p:nvSpPr>
          <p:cNvPr id="57" name="PlaceHolder 5"/>
          <p:cNvSpPr>
            <a:spLocks noGrp="1"/>
          </p:cNvSpPr>
          <p:nvPr>
            <p:ph type="ftr" idx="26"/>
          </p:nvPr>
        </p:nvSpPr>
        <p:spPr>
          <a:xfrm>
            <a:off x="1209240" y="6448320"/>
            <a:ext cx="663948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58" name="PlaceHolder 6"/>
          <p:cNvSpPr>
            <a:spLocks noGrp="1"/>
          </p:cNvSpPr>
          <p:nvPr>
            <p:ph type="sldNum" idx="27"/>
          </p:nvPr>
        </p:nvSpPr>
        <p:spPr>
          <a:xfrm>
            <a:off x="9830880" y="6448320"/>
            <a:ext cx="114300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o-RO" sz="1000" b="0" strike="noStrike" spc="-1">
                <a:solidFill>
                  <a:schemeClr val="dk1"/>
                </a:solidFill>
                <a:latin typeface="Century Gothic"/>
                <a:ea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89A41C7-810F-4736-83EC-7A03F48F0899}" type="slidenum">
              <a:rPr lang="ro-RO" sz="1000" b="0" strike="noStrike" spc="-1">
                <a:solidFill>
                  <a:schemeClr val="dk1"/>
                </a:solidFill>
                <a:latin typeface="Century Gothic"/>
                <a:ea typeface="Century Gothic"/>
              </a:rPr>
              <a:t>‹#›</a:t>
            </a:fld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8D8D8"/>
            </a:gs>
            <a:gs pos="52000">
              <a:srgbClr val="FFFFFF"/>
            </a:gs>
            <a:gs pos="72000">
              <a:srgbClr val="FFFFFF"/>
            </a:gs>
            <a:gs pos="90000">
              <a:srgbClr val="F2F2F2"/>
            </a:gs>
            <a:gs pos="100000">
              <a:srgbClr val="F2F2F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61;p13"/>
          <p:cNvSpPr/>
          <p:nvPr/>
        </p:nvSpPr>
        <p:spPr>
          <a:xfrm>
            <a:off x="0" y="0"/>
            <a:ext cx="5181120" cy="685764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100000">
                <a:srgbClr val="D8D8D8"/>
              </a:gs>
            </a:gsLst>
            <a:lin ang="27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s-ES" sz="1800" b="0" strike="noStrike" spc="-1">
              <a:solidFill>
                <a:schemeClr val="lt1"/>
              </a:solidFill>
              <a:latin typeface="Century Gothic"/>
              <a:ea typeface="Century Gothic"/>
            </a:endParaRPr>
          </a:p>
        </p:txBody>
      </p:sp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84360" y="685800"/>
            <a:ext cx="3886920" cy="4038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>
              <a:buNone/>
            </a:pPr>
            <a:r>
              <a:rPr lang="es-ES" sz="40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867280" y="685800"/>
            <a:ext cx="5639760" cy="5486040"/>
          </a:xfrm>
          <a:prstGeom prst="rect">
            <a:avLst/>
          </a:prstGeom>
          <a:solidFill>
            <a:srgbClr val="F2F2F2"/>
          </a:solidFill>
          <a:ln w="9360">
            <a:solidFill>
              <a:srgbClr val="BFBFBF"/>
            </a:solidFill>
            <a:miter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84360" y="4876920"/>
            <a:ext cx="3886920" cy="1294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400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63" name="PlaceHolder 4"/>
          <p:cNvSpPr>
            <a:spLocks noGrp="1"/>
          </p:cNvSpPr>
          <p:nvPr>
            <p:ph type="dt" idx="28"/>
          </p:nvPr>
        </p:nvSpPr>
        <p:spPr>
          <a:xfrm>
            <a:off x="8154000" y="6448320"/>
            <a:ext cx="139644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  <p:sp>
        <p:nvSpPr>
          <p:cNvPr id="64" name="PlaceHolder 5"/>
          <p:cNvSpPr>
            <a:spLocks noGrp="1"/>
          </p:cNvSpPr>
          <p:nvPr>
            <p:ph type="ftr" idx="29"/>
          </p:nvPr>
        </p:nvSpPr>
        <p:spPr>
          <a:xfrm>
            <a:off x="1209240" y="6448320"/>
            <a:ext cx="663948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65" name="PlaceHolder 6"/>
          <p:cNvSpPr>
            <a:spLocks noGrp="1"/>
          </p:cNvSpPr>
          <p:nvPr>
            <p:ph type="sldNum" idx="30"/>
          </p:nvPr>
        </p:nvSpPr>
        <p:spPr>
          <a:xfrm>
            <a:off x="9830880" y="6448320"/>
            <a:ext cx="114300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o-RO" sz="1000" b="0" strike="noStrike" spc="-1">
                <a:solidFill>
                  <a:schemeClr val="dk1"/>
                </a:solidFill>
                <a:latin typeface="Century Gothic"/>
                <a:ea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9C43067-0521-4D17-A6C8-7D520EBF061E}" type="slidenum">
              <a:rPr lang="ro-RO" sz="1000" b="0" strike="noStrike" spc="-1">
                <a:solidFill>
                  <a:schemeClr val="dk1"/>
                </a:solidFill>
                <a:latin typeface="Century Gothic"/>
                <a:ea typeface="Century Gothic"/>
              </a:rPr>
              <a:t>‹#›</a:t>
            </a:fld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8D8D8"/>
            </a:gs>
            <a:gs pos="52000">
              <a:srgbClr val="FFFFFF"/>
            </a:gs>
            <a:gs pos="72000">
              <a:srgbClr val="FFFFFF"/>
            </a:gs>
            <a:gs pos="90000">
              <a:srgbClr val="F2F2F2"/>
            </a:gs>
            <a:gs pos="100000">
              <a:srgbClr val="F2F2F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217880" y="274680"/>
            <a:ext cx="97556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>
              <a:buNone/>
            </a:pPr>
            <a:r>
              <a:rPr lang="es-ES" sz="40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 rot="5400000">
            <a:off x="3924720" y="-877320"/>
            <a:ext cx="4343040" cy="9755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7" name="PlaceHolder 3"/>
          <p:cNvSpPr>
            <a:spLocks noGrp="1"/>
          </p:cNvSpPr>
          <p:nvPr>
            <p:ph type="dt" idx="1"/>
          </p:nvPr>
        </p:nvSpPr>
        <p:spPr>
          <a:xfrm>
            <a:off x="8154000" y="6448320"/>
            <a:ext cx="139644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  <p:sp>
        <p:nvSpPr>
          <p:cNvPr id="8" name="PlaceHolder 4"/>
          <p:cNvSpPr>
            <a:spLocks noGrp="1"/>
          </p:cNvSpPr>
          <p:nvPr>
            <p:ph type="ftr" idx="2"/>
          </p:nvPr>
        </p:nvSpPr>
        <p:spPr>
          <a:xfrm>
            <a:off x="1209240" y="6448320"/>
            <a:ext cx="663948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9" name="PlaceHolder 5"/>
          <p:cNvSpPr>
            <a:spLocks noGrp="1"/>
          </p:cNvSpPr>
          <p:nvPr>
            <p:ph type="sldNum" idx="3"/>
          </p:nvPr>
        </p:nvSpPr>
        <p:spPr>
          <a:xfrm>
            <a:off x="9830880" y="6448320"/>
            <a:ext cx="114300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o-RO" sz="1000" b="0" strike="noStrike" spc="-1">
                <a:solidFill>
                  <a:schemeClr val="dk1"/>
                </a:solidFill>
                <a:latin typeface="Century Gothic"/>
                <a:ea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3AA3C08A-386C-477E-B342-E0B41F26AC9C}" type="slidenum">
              <a:rPr lang="ro-RO" sz="1000" b="0" strike="noStrike" spc="-1">
                <a:solidFill>
                  <a:schemeClr val="dk1"/>
                </a:solidFill>
                <a:latin typeface="Century Gothic"/>
                <a:ea typeface="Century Gothic"/>
              </a:rPr>
              <a:t>‹#›</a:t>
            </a:fld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8D8D8"/>
            </a:gs>
            <a:gs pos="52000">
              <a:srgbClr val="FFFFFF"/>
            </a:gs>
            <a:gs pos="72000">
              <a:srgbClr val="FFFFFF"/>
            </a:gs>
            <a:gs pos="90000">
              <a:srgbClr val="F2F2F2"/>
            </a:gs>
            <a:gs pos="100000">
              <a:srgbClr val="F2F2F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 rot="5400000">
            <a:off x="7164000" y="2361600"/>
            <a:ext cx="5486040" cy="213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>
              <a:buNone/>
            </a:pPr>
            <a:r>
              <a:rPr lang="es-ES" sz="40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 rot="5400000">
            <a:off x="2184120" y="-280080"/>
            <a:ext cx="5486040" cy="7417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12" name="PlaceHolder 3"/>
          <p:cNvSpPr>
            <a:spLocks noGrp="1"/>
          </p:cNvSpPr>
          <p:nvPr>
            <p:ph type="dt" idx="4"/>
          </p:nvPr>
        </p:nvSpPr>
        <p:spPr>
          <a:xfrm>
            <a:off x="8154000" y="6448320"/>
            <a:ext cx="139644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  <p:sp>
        <p:nvSpPr>
          <p:cNvPr id="13" name="PlaceHolder 4"/>
          <p:cNvSpPr>
            <a:spLocks noGrp="1"/>
          </p:cNvSpPr>
          <p:nvPr>
            <p:ph type="ftr" idx="5"/>
          </p:nvPr>
        </p:nvSpPr>
        <p:spPr>
          <a:xfrm>
            <a:off x="1209240" y="6448320"/>
            <a:ext cx="663948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14" name="PlaceHolder 5"/>
          <p:cNvSpPr>
            <a:spLocks noGrp="1"/>
          </p:cNvSpPr>
          <p:nvPr>
            <p:ph type="sldNum" idx="6"/>
          </p:nvPr>
        </p:nvSpPr>
        <p:spPr>
          <a:xfrm>
            <a:off x="9830880" y="6448320"/>
            <a:ext cx="114300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o-RO" sz="1000" b="0" strike="noStrike" spc="-1">
                <a:solidFill>
                  <a:schemeClr val="dk1"/>
                </a:solidFill>
                <a:latin typeface="Century Gothic"/>
                <a:ea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DB40230-8385-493D-B7B4-3D9A4162A79A}" type="slidenum">
              <a:rPr lang="ro-RO" sz="1000" b="0" strike="noStrike" spc="-1">
                <a:solidFill>
                  <a:schemeClr val="dk1"/>
                </a:solidFill>
                <a:latin typeface="Century Gothic"/>
                <a:ea typeface="Century Gothic"/>
              </a:rPr>
              <a:t>‹#›</a:t>
            </a:fld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8D8D8"/>
            </a:gs>
            <a:gs pos="52000">
              <a:srgbClr val="FFFFFF"/>
            </a:gs>
            <a:gs pos="72000">
              <a:srgbClr val="FFFFFF"/>
            </a:gs>
            <a:gs pos="90000">
              <a:srgbClr val="F2F2F2"/>
            </a:gs>
            <a:gs pos="100000">
              <a:srgbClr val="F2F2F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217880" y="274680"/>
            <a:ext cx="97556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>
              <a:buNone/>
            </a:pPr>
            <a:r>
              <a:rPr lang="es-ES" sz="40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217880" y="1828800"/>
            <a:ext cx="9755640" cy="4343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17" name="PlaceHolder 3"/>
          <p:cNvSpPr>
            <a:spLocks noGrp="1"/>
          </p:cNvSpPr>
          <p:nvPr>
            <p:ph type="dt" idx="7"/>
          </p:nvPr>
        </p:nvSpPr>
        <p:spPr>
          <a:xfrm>
            <a:off x="8154000" y="6448320"/>
            <a:ext cx="139644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  <p:sp>
        <p:nvSpPr>
          <p:cNvPr id="18" name="PlaceHolder 4"/>
          <p:cNvSpPr>
            <a:spLocks noGrp="1"/>
          </p:cNvSpPr>
          <p:nvPr>
            <p:ph type="ftr" idx="8"/>
          </p:nvPr>
        </p:nvSpPr>
        <p:spPr>
          <a:xfrm>
            <a:off x="1209240" y="6448320"/>
            <a:ext cx="663948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19" name="PlaceHolder 5"/>
          <p:cNvSpPr>
            <a:spLocks noGrp="1"/>
          </p:cNvSpPr>
          <p:nvPr>
            <p:ph type="sldNum" idx="9"/>
          </p:nvPr>
        </p:nvSpPr>
        <p:spPr>
          <a:xfrm>
            <a:off x="9830880" y="6448320"/>
            <a:ext cx="114300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o-RO" sz="1000" b="0" strike="noStrike" spc="-1">
                <a:solidFill>
                  <a:schemeClr val="dk1"/>
                </a:solidFill>
                <a:latin typeface="Century Gothic"/>
                <a:ea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6C6D115-8D1C-4C82-8E4E-C665F7D3F770}" type="slidenum">
              <a:rPr lang="ro-RO" sz="1000" b="0" strike="noStrike" spc="-1">
                <a:solidFill>
                  <a:schemeClr val="dk1"/>
                </a:solidFill>
                <a:latin typeface="Century Gothic"/>
                <a:ea typeface="Century Gothic"/>
              </a:rPr>
              <a:t>‹#›</a:t>
            </a:fld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8D8D8"/>
            </a:gs>
            <a:gs pos="52000">
              <a:srgbClr val="FFFFFF"/>
            </a:gs>
            <a:gs pos="72000">
              <a:srgbClr val="FFFFFF"/>
            </a:gs>
            <a:gs pos="90000">
              <a:srgbClr val="F2F2F2"/>
            </a:gs>
            <a:gs pos="100000">
              <a:srgbClr val="F2F2F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217880" y="3429000"/>
            <a:ext cx="9755640" cy="2361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>
              <a:buNone/>
            </a:pPr>
            <a:r>
              <a:rPr lang="es-E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213560" y="685800"/>
            <a:ext cx="7854840" cy="1142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400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4" name="PlaceHolder 3"/>
          <p:cNvSpPr>
            <a:spLocks noGrp="1"/>
          </p:cNvSpPr>
          <p:nvPr>
            <p:ph type="dt" idx="10"/>
          </p:nvPr>
        </p:nvSpPr>
        <p:spPr>
          <a:xfrm>
            <a:off x="8154000" y="6448320"/>
            <a:ext cx="139644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  <p:sp>
        <p:nvSpPr>
          <p:cNvPr id="25" name="PlaceHolder 4"/>
          <p:cNvSpPr>
            <a:spLocks noGrp="1"/>
          </p:cNvSpPr>
          <p:nvPr>
            <p:ph type="ftr" idx="11"/>
          </p:nvPr>
        </p:nvSpPr>
        <p:spPr>
          <a:xfrm>
            <a:off x="1209240" y="6448320"/>
            <a:ext cx="663948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26" name="PlaceHolder 5"/>
          <p:cNvSpPr>
            <a:spLocks noGrp="1"/>
          </p:cNvSpPr>
          <p:nvPr>
            <p:ph type="sldNum" idx="12"/>
          </p:nvPr>
        </p:nvSpPr>
        <p:spPr>
          <a:xfrm>
            <a:off x="9830880" y="6448320"/>
            <a:ext cx="114300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o-RO" sz="1000" b="0" strike="noStrike" spc="-1">
                <a:solidFill>
                  <a:schemeClr val="dk1"/>
                </a:solidFill>
                <a:latin typeface="Century Gothic"/>
                <a:ea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D014D06-E35F-4177-9AC3-C48CD5695BB5}" type="slidenum">
              <a:rPr lang="ro-RO" sz="1000" b="0" strike="noStrike" spc="-1">
                <a:solidFill>
                  <a:schemeClr val="dk1"/>
                </a:solidFill>
                <a:latin typeface="Century Gothic"/>
                <a:ea typeface="Century Gothic"/>
              </a:rPr>
              <a:t>‹#›</a:t>
            </a:fld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8D8D8"/>
            </a:gs>
            <a:gs pos="52000">
              <a:srgbClr val="FFFFFF"/>
            </a:gs>
            <a:gs pos="72000">
              <a:srgbClr val="FFFFFF"/>
            </a:gs>
            <a:gs pos="90000">
              <a:srgbClr val="F2F2F2"/>
            </a:gs>
            <a:gs pos="100000">
              <a:srgbClr val="F2F2F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217880" y="274680"/>
            <a:ext cx="97556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>
              <a:buNone/>
            </a:pPr>
            <a:r>
              <a:rPr lang="es-ES" sz="40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233720" y="1828800"/>
            <a:ext cx="4709520" cy="4343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500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64000" y="1828800"/>
            <a:ext cx="4709520" cy="4343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500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30" name="PlaceHolder 4"/>
          <p:cNvSpPr>
            <a:spLocks noGrp="1"/>
          </p:cNvSpPr>
          <p:nvPr>
            <p:ph type="dt" idx="13"/>
          </p:nvPr>
        </p:nvSpPr>
        <p:spPr>
          <a:xfrm>
            <a:off x="8154000" y="6448320"/>
            <a:ext cx="139644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  <p:sp>
        <p:nvSpPr>
          <p:cNvPr id="31" name="PlaceHolder 5"/>
          <p:cNvSpPr>
            <a:spLocks noGrp="1"/>
          </p:cNvSpPr>
          <p:nvPr>
            <p:ph type="ftr" idx="14"/>
          </p:nvPr>
        </p:nvSpPr>
        <p:spPr>
          <a:xfrm>
            <a:off x="1209240" y="6448320"/>
            <a:ext cx="663948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32" name="PlaceHolder 6"/>
          <p:cNvSpPr>
            <a:spLocks noGrp="1"/>
          </p:cNvSpPr>
          <p:nvPr>
            <p:ph type="sldNum" idx="15"/>
          </p:nvPr>
        </p:nvSpPr>
        <p:spPr>
          <a:xfrm>
            <a:off x="9830880" y="6448320"/>
            <a:ext cx="114300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o-RO" sz="1000" b="0" strike="noStrike" spc="-1">
                <a:solidFill>
                  <a:schemeClr val="dk1"/>
                </a:solidFill>
                <a:latin typeface="Century Gothic"/>
                <a:ea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3159AF2-5E75-4C5C-A44F-2B09C11D5CBF}" type="slidenum">
              <a:rPr lang="ro-RO" sz="1000" b="0" strike="noStrike" spc="-1">
                <a:solidFill>
                  <a:schemeClr val="dk1"/>
                </a:solidFill>
                <a:latin typeface="Century Gothic"/>
                <a:ea typeface="Century Gothic"/>
              </a:rPr>
              <a:t>‹#›</a:t>
            </a:fld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8D8D8"/>
            </a:gs>
            <a:gs pos="52000">
              <a:srgbClr val="FFFFFF"/>
            </a:gs>
            <a:gs pos="72000">
              <a:srgbClr val="FFFFFF"/>
            </a:gs>
            <a:gs pos="90000">
              <a:srgbClr val="F2F2F2"/>
            </a:gs>
            <a:gs pos="100000">
              <a:srgbClr val="F2F2F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217880" y="274680"/>
            <a:ext cx="97556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>
              <a:buNone/>
            </a:pPr>
            <a:r>
              <a:rPr lang="es-ES" sz="40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1217880" y="1828800"/>
            <a:ext cx="4709880" cy="837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250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1217880" y="2743200"/>
            <a:ext cx="4709880" cy="3428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263640" y="1828800"/>
            <a:ext cx="4709880" cy="837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250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263640" y="2743200"/>
            <a:ext cx="4709880" cy="3428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41" name="PlaceHolder 6"/>
          <p:cNvSpPr>
            <a:spLocks noGrp="1"/>
          </p:cNvSpPr>
          <p:nvPr>
            <p:ph type="dt" idx="16"/>
          </p:nvPr>
        </p:nvSpPr>
        <p:spPr>
          <a:xfrm>
            <a:off x="8154000" y="6448320"/>
            <a:ext cx="139644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  <p:sp>
        <p:nvSpPr>
          <p:cNvPr id="42" name="PlaceHolder 7"/>
          <p:cNvSpPr>
            <a:spLocks noGrp="1"/>
          </p:cNvSpPr>
          <p:nvPr>
            <p:ph type="ftr" idx="17"/>
          </p:nvPr>
        </p:nvSpPr>
        <p:spPr>
          <a:xfrm>
            <a:off x="1209240" y="6448320"/>
            <a:ext cx="663948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43" name="PlaceHolder 8"/>
          <p:cNvSpPr>
            <a:spLocks noGrp="1"/>
          </p:cNvSpPr>
          <p:nvPr>
            <p:ph type="sldNum" idx="18"/>
          </p:nvPr>
        </p:nvSpPr>
        <p:spPr>
          <a:xfrm>
            <a:off x="9830880" y="6448320"/>
            <a:ext cx="114300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o-RO" sz="1000" b="0" strike="noStrike" spc="-1">
                <a:solidFill>
                  <a:schemeClr val="dk1"/>
                </a:solidFill>
                <a:latin typeface="Century Gothic"/>
                <a:ea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DE7C30B-CDC6-4038-AF91-2B171B58C01A}" type="slidenum">
              <a:rPr lang="ro-RO" sz="1000" b="0" strike="noStrike" spc="-1">
                <a:solidFill>
                  <a:schemeClr val="dk1"/>
                </a:solidFill>
                <a:latin typeface="Century Gothic"/>
                <a:ea typeface="Century Gothic"/>
              </a:rPr>
              <a:t>‹#›</a:t>
            </a:fld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8D8D8"/>
            </a:gs>
            <a:gs pos="52000">
              <a:srgbClr val="FFFFFF"/>
            </a:gs>
            <a:gs pos="72000">
              <a:srgbClr val="FFFFFF"/>
            </a:gs>
            <a:gs pos="90000">
              <a:srgbClr val="F2F2F2"/>
            </a:gs>
            <a:gs pos="100000">
              <a:srgbClr val="F2F2F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217880" y="274680"/>
            <a:ext cx="97556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>
              <a:buNone/>
            </a:pPr>
            <a:r>
              <a:rPr lang="es-ES" sz="40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5" name="PlaceHolder 2"/>
          <p:cNvSpPr>
            <a:spLocks noGrp="1"/>
          </p:cNvSpPr>
          <p:nvPr>
            <p:ph type="dt" idx="19"/>
          </p:nvPr>
        </p:nvSpPr>
        <p:spPr>
          <a:xfrm>
            <a:off x="8154000" y="6448320"/>
            <a:ext cx="139644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  <p:sp>
        <p:nvSpPr>
          <p:cNvPr id="46" name="PlaceHolder 3"/>
          <p:cNvSpPr>
            <a:spLocks noGrp="1"/>
          </p:cNvSpPr>
          <p:nvPr>
            <p:ph type="ftr" idx="20"/>
          </p:nvPr>
        </p:nvSpPr>
        <p:spPr>
          <a:xfrm>
            <a:off x="1209240" y="6448320"/>
            <a:ext cx="663948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47" name="PlaceHolder 4"/>
          <p:cNvSpPr>
            <a:spLocks noGrp="1"/>
          </p:cNvSpPr>
          <p:nvPr>
            <p:ph type="sldNum" idx="21"/>
          </p:nvPr>
        </p:nvSpPr>
        <p:spPr>
          <a:xfrm>
            <a:off x="9830880" y="6448320"/>
            <a:ext cx="114300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o-RO" sz="1000" b="0" strike="noStrike" spc="-1">
                <a:solidFill>
                  <a:schemeClr val="dk1"/>
                </a:solidFill>
                <a:latin typeface="Century Gothic"/>
                <a:ea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BED0B3CD-B8C5-4741-BA7F-BAC1C236A5B3}" type="slidenum">
              <a:rPr lang="ro-RO" sz="1000" b="0" strike="noStrike" spc="-1">
                <a:solidFill>
                  <a:schemeClr val="dk1"/>
                </a:solidFill>
                <a:latin typeface="Century Gothic"/>
                <a:ea typeface="Century Gothic"/>
              </a:rPr>
              <a:t>‹#›</a:t>
            </a:fld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8D8D8"/>
            </a:gs>
            <a:gs pos="52000">
              <a:srgbClr val="FFFFFF"/>
            </a:gs>
            <a:gs pos="72000">
              <a:srgbClr val="FFFFFF"/>
            </a:gs>
            <a:gs pos="90000">
              <a:srgbClr val="F2F2F2"/>
            </a:gs>
            <a:gs pos="100000">
              <a:srgbClr val="F2F2F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dt" idx="22"/>
          </p:nvPr>
        </p:nvSpPr>
        <p:spPr>
          <a:xfrm>
            <a:off x="8154000" y="6448320"/>
            <a:ext cx="139644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  <p:sp>
        <p:nvSpPr>
          <p:cNvPr id="50" name="PlaceHolder 2"/>
          <p:cNvSpPr>
            <a:spLocks noGrp="1"/>
          </p:cNvSpPr>
          <p:nvPr>
            <p:ph type="ftr" idx="23"/>
          </p:nvPr>
        </p:nvSpPr>
        <p:spPr>
          <a:xfrm>
            <a:off x="1209240" y="6448320"/>
            <a:ext cx="663948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51" name="PlaceHolder 3"/>
          <p:cNvSpPr>
            <a:spLocks noGrp="1"/>
          </p:cNvSpPr>
          <p:nvPr>
            <p:ph type="sldNum" idx="24"/>
          </p:nvPr>
        </p:nvSpPr>
        <p:spPr>
          <a:xfrm>
            <a:off x="9830880" y="6448320"/>
            <a:ext cx="114300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o-RO" sz="1000" b="0" strike="noStrike" spc="-1">
                <a:solidFill>
                  <a:schemeClr val="dk1"/>
                </a:solidFill>
                <a:latin typeface="Century Gothic"/>
                <a:ea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4CFB7A5-AB17-4578-998D-FA20D80CCDD3}" type="slidenum">
              <a:rPr lang="ro-RO" sz="1000" b="0" strike="noStrike" spc="-1">
                <a:solidFill>
                  <a:schemeClr val="dk1"/>
                </a:solidFill>
                <a:latin typeface="Century Gothic"/>
                <a:ea typeface="Century Gothic"/>
              </a:rPr>
              <a:t>‹#›</a:t>
            </a:fld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derstandingreligion.org.uk/p/animism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85;p1"/>
          <p:cNvSpPr/>
          <p:nvPr/>
        </p:nvSpPr>
        <p:spPr>
          <a:xfrm>
            <a:off x="371462" y="473799"/>
            <a:ext cx="9285120" cy="108952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ro-RO" sz="3200" b="0" strike="noStrike" spc="-1" dirty="0">
                <a:solidFill>
                  <a:sysClr val="windowText" lastClr="000000"/>
                </a:solidFill>
                <a:latin typeface="Constantia"/>
                <a:ea typeface="Constantia"/>
              </a:rPr>
              <a:t>29 decembrie</a:t>
            </a:r>
            <a:endParaRPr lang="es-ES" sz="3200" b="0" strike="noStrike" spc="-1" dirty="0">
              <a:solidFill>
                <a:sysClr val="windowText" lastClr="000000"/>
              </a:solidFill>
              <a:latin typeface="Calibri"/>
            </a:endParaRPr>
          </a:p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ro-RO" sz="4000" b="1" strike="noStrike" spc="-1" dirty="0">
                <a:solidFill>
                  <a:sysClr val="windowText" lastClr="000000"/>
                </a:solidFill>
                <a:latin typeface="Constantia"/>
                <a:ea typeface="Constantia"/>
              </a:rPr>
              <a:t>Islam, Hinduism, Animism, Budism</a:t>
            </a:r>
            <a:endParaRPr lang="es-ES" sz="4000" b="0" strike="noStrike" spc="-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68" name="Google Shape;86;p1"/>
          <p:cNvSpPr/>
          <p:nvPr/>
        </p:nvSpPr>
        <p:spPr>
          <a:xfrm>
            <a:off x="5511221" y="2695947"/>
            <a:ext cx="5984853" cy="181588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-ES" sz="2800" b="0" strike="noStrike" spc="-1" dirty="0" err="1">
                <a:solidFill>
                  <a:sysClr val="windowText" lastClr="000000"/>
                </a:solidFill>
                <a:latin typeface="Constantia" panose="02030602050306030303" pitchFamily="18" charset="0"/>
              </a:rPr>
              <a:t>Cuvântul</a:t>
            </a:r>
            <a:r>
              <a:rPr lang="es-ES" sz="2800" b="0" strike="noStrike" spc="-1" dirty="0">
                <a:solidFill>
                  <a:sysClr val="windowText" lastClr="000000"/>
                </a:solidFill>
                <a:latin typeface="Constantia" panose="02030602050306030303" pitchFamily="18" charset="0"/>
              </a:rPr>
              <a:t> „islam” </a:t>
            </a:r>
            <a:r>
              <a:rPr lang="es-ES" sz="2800" b="0" strike="noStrike" spc="-1" dirty="0" err="1">
                <a:solidFill>
                  <a:sysClr val="windowText" lastClr="000000"/>
                </a:solidFill>
                <a:latin typeface="Constantia" panose="02030602050306030303" pitchFamily="18" charset="0"/>
              </a:rPr>
              <a:t>înseamnă</a:t>
            </a:r>
            <a:r>
              <a:rPr lang="es-ES" sz="2800" b="0" strike="noStrike" spc="-1" dirty="0">
                <a:solidFill>
                  <a:sysClr val="windowText" lastClr="000000"/>
                </a:solidFill>
                <a:latin typeface="Constantia" panose="02030602050306030303" pitchFamily="18" charset="0"/>
              </a:rPr>
              <a:t> „</a:t>
            </a:r>
            <a:r>
              <a:rPr lang="es-ES" sz="2800" b="0" strike="noStrike" spc="-1" dirty="0" err="1">
                <a:solidFill>
                  <a:sysClr val="windowText" lastClr="000000"/>
                </a:solidFill>
                <a:latin typeface="Constantia" panose="02030602050306030303" pitchFamily="18" charset="0"/>
              </a:rPr>
              <a:t>supunere</a:t>
            </a:r>
            <a:r>
              <a:rPr lang="ro-RO" sz="2800" spc="-1" dirty="0">
                <a:solidFill>
                  <a:sysClr val="windowText" lastClr="000000"/>
                </a:solidFill>
                <a:latin typeface="Constantia" panose="02030602050306030303" pitchFamily="18" charset="0"/>
              </a:rPr>
              <a:t> </a:t>
            </a:r>
            <a:r>
              <a:rPr lang="es-ES" sz="2800" b="0" strike="noStrike" spc="-1" dirty="0" err="1">
                <a:solidFill>
                  <a:sysClr val="windowText" lastClr="000000"/>
                </a:solidFill>
                <a:latin typeface="Constantia" panose="02030602050306030303" pitchFamily="18" charset="0"/>
              </a:rPr>
              <a:t>față</a:t>
            </a:r>
            <a:r>
              <a:rPr lang="es-ES" sz="2800" b="0" strike="noStrike" spc="-1" dirty="0">
                <a:solidFill>
                  <a:sysClr val="windowText" lastClr="000000"/>
                </a:solidFill>
                <a:latin typeface="Constantia" panose="02030602050306030303" pitchFamily="18" charset="0"/>
              </a:rPr>
              <a:t> de </a:t>
            </a:r>
            <a:r>
              <a:rPr lang="es-ES" sz="2800" b="0" strike="noStrike" spc="-1" dirty="0" err="1">
                <a:solidFill>
                  <a:sysClr val="windowText" lastClr="000000"/>
                </a:solidFill>
                <a:latin typeface="Constantia" panose="02030602050306030303" pitchFamily="18" charset="0"/>
              </a:rPr>
              <a:t>voia</a:t>
            </a:r>
            <a:r>
              <a:rPr lang="es-ES" sz="2800" b="0" strike="noStrike" spc="-1" dirty="0">
                <a:solidFill>
                  <a:sysClr val="windowText" lastClr="000000"/>
                </a:solidFill>
                <a:latin typeface="Constantia" panose="02030602050306030303" pitchFamily="18" charset="0"/>
              </a:rPr>
              <a:t> lui</a:t>
            </a:r>
            <a:r>
              <a:rPr lang="ro-RO" sz="2800" b="0" strike="noStrike" spc="-1" dirty="0">
                <a:solidFill>
                  <a:sysClr val="windowText" lastClr="000000"/>
                </a:solidFill>
                <a:latin typeface="Constantia" panose="02030602050306030303" pitchFamily="18" charset="0"/>
              </a:rPr>
              <a:t> </a:t>
            </a:r>
            <a:r>
              <a:rPr lang="es-ES" sz="2800" b="0" strike="noStrike" spc="-1" dirty="0" err="1">
                <a:solidFill>
                  <a:sysClr val="windowText" lastClr="000000"/>
                </a:solidFill>
                <a:latin typeface="Constantia" panose="02030602050306030303" pitchFamily="18" charset="0"/>
              </a:rPr>
              <a:t>Dumnezeu</a:t>
            </a:r>
            <a:r>
              <a:rPr lang="es-ES" sz="2800" b="0" strike="noStrike" spc="-1" dirty="0">
                <a:solidFill>
                  <a:sysClr val="windowText" lastClr="000000"/>
                </a:solidFill>
                <a:latin typeface="Constantia" panose="02030602050306030303" pitchFamily="18" charset="0"/>
              </a:rPr>
              <a:t>”.</a:t>
            </a:r>
            <a:r>
              <a:rPr lang="ro-RO" sz="2800" b="0" strike="noStrike" spc="-1" dirty="0">
                <a:solidFill>
                  <a:sysClr val="windowText" lastClr="000000"/>
                </a:solidFill>
                <a:latin typeface="Constantia" panose="02030602050306030303" pitchFamily="18" charset="0"/>
              </a:rPr>
              <a:t> </a:t>
            </a:r>
            <a:r>
              <a:rPr lang="es-ES" sz="2800" b="0" strike="noStrike" spc="-1" dirty="0" err="1">
                <a:solidFill>
                  <a:sysClr val="windowText" lastClr="000000"/>
                </a:solidFill>
                <a:latin typeface="Constantia" panose="02030602050306030303" pitchFamily="18" charset="0"/>
              </a:rPr>
              <a:t>Musulmanii</a:t>
            </a:r>
            <a:r>
              <a:rPr lang="es-ES" sz="2800" b="0" strike="noStrike" spc="-1" dirty="0">
                <a:solidFill>
                  <a:sysClr val="windowText" lastClr="000000"/>
                </a:solidFill>
                <a:latin typeface="Constantia" panose="02030602050306030303" pitchFamily="18" charset="0"/>
              </a:rPr>
              <a:t> </a:t>
            </a:r>
            <a:r>
              <a:rPr lang="es-ES" sz="2800" b="0" strike="noStrike" spc="-1" dirty="0" err="1">
                <a:solidFill>
                  <a:sysClr val="windowText" lastClr="000000"/>
                </a:solidFill>
                <a:latin typeface="Constantia" panose="02030602050306030303" pitchFamily="18" charset="0"/>
              </a:rPr>
              <a:t>au</a:t>
            </a:r>
            <a:r>
              <a:rPr lang="es-ES" sz="2800" b="0" strike="noStrike" spc="-1" dirty="0">
                <a:solidFill>
                  <a:sysClr val="windowText" lastClr="000000"/>
                </a:solidFill>
                <a:latin typeface="Constantia" panose="02030602050306030303" pitchFamily="18" charset="0"/>
              </a:rPr>
              <a:t> o </a:t>
            </a:r>
            <a:r>
              <a:rPr lang="es-ES" sz="2800" b="0" strike="noStrike" spc="-1" dirty="0" err="1">
                <a:solidFill>
                  <a:sysClr val="windowText" lastClr="000000"/>
                </a:solidFill>
                <a:latin typeface="Constantia" panose="02030602050306030303" pitchFamily="18" charset="0"/>
              </a:rPr>
              <a:t>religie</a:t>
            </a:r>
            <a:r>
              <a:rPr lang="es-ES" sz="2800" b="0" strike="noStrike" spc="-1" dirty="0">
                <a:solidFill>
                  <a:sysClr val="windowText" lastClr="000000"/>
                </a:solidFill>
                <a:latin typeface="Constantia" panose="02030602050306030303" pitchFamily="18" charset="0"/>
              </a:rPr>
              <a:t> </a:t>
            </a:r>
            <a:r>
              <a:rPr lang="es-ES" sz="2800" b="0" strike="noStrike" spc="-1" dirty="0" err="1">
                <a:solidFill>
                  <a:sysClr val="windowText" lastClr="000000"/>
                </a:solidFill>
                <a:latin typeface="Constantia" panose="02030602050306030303" pitchFamily="18" charset="0"/>
              </a:rPr>
              <a:t>monoteistă</a:t>
            </a:r>
            <a:r>
              <a:rPr lang="es-ES" sz="2800" b="0" strike="noStrike" spc="-1" dirty="0">
                <a:solidFill>
                  <a:sysClr val="windowText" lastClr="000000"/>
                </a:solidFill>
                <a:latin typeface="Constantia" panose="02030602050306030303" pitchFamily="18" charset="0"/>
              </a:rPr>
              <a:t> </a:t>
            </a:r>
            <a:r>
              <a:rPr lang="es-ES" sz="2800" b="0" strike="noStrike" spc="-1" dirty="0" err="1">
                <a:solidFill>
                  <a:sysClr val="windowText" lastClr="000000"/>
                </a:solidFill>
                <a:latin typeface="Constantia" panose="02030602050306030303" pitchFamily="18" charset="0"/>
              </a:rPr>
              <a:t>și</a:t>
            </a:r>
            <a:r>
              <a:rPr lang="es-ES" sz="2800" b="0" strike="noStrike" spc="-1" dirty="0">
                <a:solidFill>
                  <a:sysClr val="windowText" lastClr="000000"/>
                </a:solidFill>
                <a:latin typeface="Constantia" panose="02030602050306030303" pitchFamily="18" charset="0"/>
              </a:rPr>
              <a:t> se </a:t>
            </a:r>
            <a:r>
              <a:rPr lang="es-ES" sz="2800" b="0" strike="noStrike" spc="-1" dirty="0" err="1">
                <a:solidFill>
                  <a:sysClr val="windowText" lastClr="000000"/>
                </a:solidFill>
                <a:latin typeface="Constantia" panose="02030602050306030303" pitchFamily="18" charset="0"/>
              </a:rPr>
              <a:t>închină</a:t>
            </a:r>
            <a:r>
              <a:rPr lang="es-ES" sz="2800" b="0" strike="noStrike" spc="-1" dirty="0">
                <a:solidFill>
                  <a:sysClr val="windowText" lastClr="000000"/>
                </a:solidFill>
                <a:latin typeface="Constantia" panose="02030602050306030303" pitchFamily="18" charset="0"/>
              </a:rPr>
              <a:t> lui Allah.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69C8C5-3125-AAA4-F15A-A4F1548D9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26" y="2152081"/>
            <a:ext cx="4701983" cy="22270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ED3CDA-7FCE-C826-0F22-1E0A5B416DA0}"/>
              </a:ext>
            </a:extLst>
          </p:cNvPr>
          <p:cNvSpPr txBox="1"/>
          <p:nvPr/>
        </p:nvSpPr>
        <p:spPr>
          <a:xfrm>
            <a:off x="695926" y="4379094"/>
            <a:ext cx="113857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-ES" sz="2800" b="0" strike="noStrike" spc="-1" dirty="0">
                <a:solidFill>
                  <a:sysClr val="windowText" lastClr="000000"/>
                </a:solidFill>
                <a:latin typeface="Constantia" panose="02030602050306030303" pitchFamily="18" charset="0"/>
              </a:rPr>
              <a:t>La ora </a:t>
            </a:r>
            <a:r>
              <a:rPr lang="es-ES" sz="2800" b="0" strike="noStrike" spc="-1" dirty="0" err="1">
                <a:solidFill>
                  <a:sysClr val="windowText" lastClr="000000"/>
                </a:solidFill>
                <a:latin typeface="Constantia" panose="02030602050306030303" pitchFamily="18" charset="0"/>
              </a:rPr>
              <a:t>actuală</a:t>
            </a:r>
            <a:r>
              <a:rPr lang="es-ES" sz="2800" b="0" strike="noStrike" spc="-1" dirty="0">
                <a:solidFill>
                  <a:sysClr val="windowText" lastClr="000000"/>
                </a:solidFill>
                <a:latin typeface="Constantia" panose="02030602050306030303" pitchFamily="18" charset="0"/>
              </a:rPr>
              <a:t>, </a:t>
            </a:r>
            <a:r>
              <a:rPr lang="es-ES" sz="2800" b="0" strike="noStrike" spc="-1" dirty="0" err="1">
                <a:solidFill>
                  <a:sysClr val="windowText" lastClr="000000"/>
                </a:solidFill>
                <a:latin typeface="Constantia" panose="02030602050306030303" pitchFamily="18" charset="0"/>
              </a:rPr>
              <a:t>în</a:t>
            </a:r>
            <a:r>
              <a:rPr lang="es-ES" sz="2800" b="0" strike="noStrike" spc="-1" dirty="0">
                <a:solidFill>
                  <a:sysClr val="windowText" lastClr="000000"/>
                </a:solidFill>
                <a:latin typeface="Constantia" panose="02030602050306030303" pitchFamily="18" charset="0"/>
              </a:rPr>
              <a:t> </a:t>
            </a:r>
            <a:r>
              <a:rPr lang="es-ES" sz="2800" b="0" strike="noStrike" spc="-1" dirty="0" err="1">
                <a:solidFill>
                  <a:sysClr val="windowText" lastClr="000000"/>
                </a:solidFill>
                <a:latin typeface="Constantia" panose="02030602050306030303" pitchFamily="18" charset="0"/>
              </a:rPr>
              <a:t>lume</a:t>
            </a:r>
            <a:r>
              <a:rPr lang="es-ES" sz="2800" b="0" strike="noStrike" spc="-1" dirty="0">
                <a:solidFill>
                  <a:sysClr val="windowText" lastClr="000000"/>
                </a:solidFill>
                <a:latin typeface="Constantia" panose="02030602050306030303" pitchFamily="18" charset="0"/>
              </a:rPr>
              <a:t> </a:t>
            </a:r>
            <a:r>
              <a:rPr lang="es-ES" sz="2800" b="0" strike="noStrike" spc="-1" dirty="0" err="1">
                <a:solidFill>
                  <a:sysClr val="windowText" lastClr="000000"/>
                </a:solidFill>
                <a:latin typeface="Constantia" panose="02030602050306030303" pitchFamily="18" charset="0"/>
              </a:rPr>
              <a:t>există</a:t>
            </a:r>
            <a:r>
              <a:rPr lang="es-ES" sz="2800" b="0" strike="noStrike" spc="-1" dirty="0">
                <a:solidFill>
                  <a:sysClr val="windowText" lastClr="000000"/>
                </a:solidFill>
                <a:latin typeface="Constantia" panose="02030602050306030303" pitchFamily="18" charset="0"/>
              </a:rPr>
              <a:t> </a:t>
            </a:r>
            <a:r>
              <a:rPr lang="es-ES" sz="2800" b="0" strike="noStrike" spc="-1" dirty="0" err="1">
                <a:solidFill>
                  <a:sysClr val="windowText" lastClr="000000"/>
                </a:solidFill>
                <a:latin typeface="Constantia" panose="02030602050306030303" pitchFamily="18" charset="0"/>
              </a:rPr>
              <a:t>în</a:t>
            </a:r>
            <a:r>
              <a:rPr lang="es-ES" sz="2800" b="0" strike="noStrike" spc="-1" dirty="0">
                <a:solidFill>
                  <a:sysClr val="windowText" lastClr="000000"/>
                </a:solidFill>
                <a:latin typeface="Constantia" panose="02030602050306030303" pitchFamily="18" charset="0"/>
              </a:rPr>
              <a:t> jur de 1,9 </a:t>
            </a:r>
            <a:r>
              <a:rPr lang="es-ES" sz="2800" b="0" strike="noStrike" spc="-1" dirty="0" err="1">
                <a:solidFill>
                  <a:sysClr val="windowText" lastClr="000000"/>
                </a:solidFill>
                <a:latin typeface="Constantia" panose="02030602050306030303" pitchFamily="18" charset="0"/>
              </a:rPr>
              <a:t>miliarde</a:t>
            </a:r>
            <a:r>
              <a:rPr lang="es-ES" sz="2800" b="0" strike="noStrike" spc="-1" dirty="0">
                <a:solidFill>
                  <a:sysClr val="windowText" lastClr="000000"/>
                </a:solidFill>
                <a:latin typeface="Constantia" panose="02030602050306030303" pitchFamily="18" charset="0"/>
              </a:rPr>
              <a:t> de </a:t>
            </a:r>
            <a:r>
              <a:rPr lang="es-ES" sz="2800" b="0" strike="noStrike" spc="-1" dirty="0" err="1">
                <a:solidFill>
                  <a:sysClr val="windowText" lastClr="000000"/>
                </a:solidFill>
                <a:latin typeface="Constantia" panose="02030602050306030303" pitchFamily="18" charset="0"/>
              </a:rPr>
              <a:t>musulmani</a:t>
            </a:r>
            <a:r>
              <a:rPr lang="es-ES" sz="2800" b="0" strike="noStrike" spc="-1" dirty="0">
                <a:solidFill>
                  <a:sysClr val="windowText" lastClr="000000"/>
                </a:solidFill>
                <a:latin typeface="Constantia" panose="02030602050306030303" pitchFamily="18" charset="0"/>
              </a:rPr>
              <a:t>,</a:t>
            </a:r>
            <a:r>
              <a:rPr lang="ro-RO" sz="2800" b="0" strike="noStrike" spc="-1" dirty="0">
                <a:solidFill>
                  <a:sysClr val="windowText" lastClr="000000"/>
                </a:solidFill>
                <a:latin typeface="Constantia" panose="02030602050306030303" pitchFamily="18" charset="0"/>
              </a:rPr>
              <a:t> </a:t>
            </a:r>
            <a:r>
              <a:rPr lang="es-ES" sz="2800" b="0" strike="noStrike" spc="-1" dirty="0" err="1">
                <a:solidFill>
                  <a:sysClr val="windowText" lastClr="000000"/>
                </a:solidFill>
                <a:latin typeface="Constantia" panose="02030602050306030303" pitchFamily="18" charset="0"/>
              </a:rPr>
              <a:t>reprezentând</a:t>
            </a:r>
            <a:r>
              <a:rPr lang="es-ES" sz="2800" b="0" strike="noStrike" spc="-1" dirty="0">
                <a:solidFill>
                  <a:sysClr val="windowText" lastClr="000000"/>
                </a:solidFill>
                <a:latin typeface="Constantia" panose="02030602050306030303" pitchFamily="18" charset="0"/>
              </a:rPr>
              <a:t> circa 24% din </a:t>
            </a:r>
            <a:r>
              <a:rPr lang="ro-RO" sz="2800" b="0" strike="noStrike" spc="-1" dirty="0">
                <a:solidFill>
                  <a:sysClr val="windowText" lastClr="000000"/>
                </a:solidFill>
                <a:latin typeface="Constantia" panose="02030602050306030303" pitchFamily="18" charset="0"/>
              </a:rPr>
              <a:t> </a:t>
            </a:r>
            <a:r>
              <a:rPr lang="es-ES" sz="2800" b="0" strike="noStrike" spc="-1" dirty="0" err="1">
                <a:solidFill>
                  <a:sysClr val="windowText" lastClr="000000"/>
                </a:solidFill>
                <a:latin typeface="Constantia" panose="02030602050306030303" pitchFamily="18" charset="0"/>
              </a:rPr>
              <a:t>populația</a:t>
            </a:r>
            <a:r>
              <a:rPr lang="es-ES" sz="2800" b="0" strike="noStrike" spc="-1" dirty="0">
                <a:solidFill>
                  <a:sysClr val="windowText" lastClr="000000"/>
                </a:solidFill>
                <a:latin typeface="Constantia" panose="02030602050306030303" pitchFamily="18" charset="0"/>
              </a:rPr>
              <a:t> </a:t>
            </a:r>
            <a:r>
              <a:rPr lang="es-ES" sz="2800" b="0" strike="noStrike" spc="-1" dirty="0" err="1">
                <a:solidFill>
                  <a:sysClr val="windowText" lastClr="000000"/>
                </a:solidFill>
                <a:latin typeface="Constantia" panose="02030602050306030303" pitchFamily="18" charset="0"/>
              </a:rPr>
              <a:t>globului</a:t>
            </a:r>
            <a:r>
              <a:rPr lang="es-ES" sz="2800" b="0" strike="noStrike" spc="-1" dirty="0">
                <a:solidFill>
                  <a:sysClr val="windowText" lastClr="000000"/>
                </a:solidFill>
                <a:latin typeface="Constantia" panose="02030602050306030303" pitchFamily="18" charset="0"/>
              </a:rPr>
              <a:t>. </a:t>
            </a:r>
            <a:r>
              <a:rPr lang="es-ES" sz="2800" b="0" strike="noStrike" spc="-1" dirty="0" err="1">
                <a:solidFill>
                  <a:sysClr val="windowText" lastClr="000000"/>
                </a:solidFill>
                <a:latin typeface="Constantia" panose="02030602050306030303" pitchFamily="18" charset="0"/>
              </a:rPr>
              <a:t>Aceștia</a:t>
            </a:r>
            <a:r>
              <a:rPr lang="es-ES" sz="2800" b="0" strike="noStrike" spc="-1" dirty="0">
                <a:solidFill>
                  <a:sysClr val="windowText" lastClr="000000"/>
                </a:solidFill>
                <a:latin typeface="Constantia" panose="02030602050306030303" pitchFamily="18" charset="0"/>
              </a:rPr>
              <a:t> </a:t>
            </a:r>
            <a:r>
              <a:rPr lang="es-ES" sz="2800" b="0" strike="noStrike" spc="-1" dirty="0" err="1">
                <a:solidFill>
                  <a:sysClr val="windowText" lastClr="000000"/>
                </a:solidFill>
                <a:latin typeface="Constantia" panose="02030602050306030303" pitchFamily="18" charset="0"/>
              </a:rPr>
              <a:t>fac</a:t>
            </a:r>
            <a:r>
              <a:rPr lang="es-ES" sz="2800" b="0" strike="noStrike" spc="-1" dirty="0">
                <a:solidFill>
                  <a:sysClr val="windowText" lastClr="000000"/>
                </a:solidFill>
                <a:latin typeface="Constantia" panose="02030602050306030303" pitchFamily="18" charset="0"/>
              </a:rPr>
              <a:t> parte din 4,041 de </a:t>
            </a:r>
            <a:r>
              <a:rPr lang="es-ES" sz="2800" b="0" strike="noStrike" spc="-1" dirty="0" err="1">
                <a:solidFill>
                  <a:sysClr val="windowText" lastClr="000000"/>
                </a:solidFill>
                <a:latin typeface="Constantia" panose="02030602050306030303" pitchFamily="18" charset="0"/>
              </a:rPr>
              <a:t>grupuri</a:t>
            </a:r>
            <a:r>
              <a:rPr lang="es-ES" sz="2800" b="0" strike="noStrike" spc="-1" dirty="0">
                <a:solidFill>
                  <a:sysClr val="windowText" lastClr="000000"/>
                </a:solidFill>
                <a:latin typeface="Constantia" panose="02030602050306030303" pitchFamily="18" charset="0"/>
              </a:rPr>
              <a:t> </a:t>
            </a:r>
            <a:r>
              <a:rPr lang="es-ES" sz="2800" b="0" strike="noStrike" spc="-1" dirty="0" err="1">
                <a:solidFill>
                  <a:sysClr val="windowText" lastClr="000000"/>
                </a:solidFill>
                <a:latin typeface="Constantia" panose="02030602050306030303" pitchFamily="18" charset="0"/>
              </a:rPr>
              <a:t>etnice</a:t>
            </a:r>
            <a:r>
              <a:rPr lang="es-ES" sz="2800" b="0" strike="noStrike" spc="-1" dirty="0">
                <a:solidFill>
                  <a:sysClr val="windowText" lastClr="000000"/>
                </a:solidFill>
                <a:latin typeface="Constantia" panose="02030602050306030303" pitchFamily="18" charset="0"/>
              </a:rPr>
              <a:t>, din care 3,492 sunt </a:t>
            </a:r>
            <a:r>
              <a:rPr lang="es-ES" sz="2800" b="0" strike="noStrike" spc="-1" dirty="0" err="1">
                <a:solidFill>
                  <a:sysClr val="windowText" lastClr="000000"/>
                </a:solidFill>
                <a:latin typeface="Constantia" panose="02030602050306030303" pitchFamily="18" charset="0"/>
              </a:rPr>
              <a:t>neatinse</a:t>
            </a:r>
            <a:r>
              <a:rPr lang="es-ES" sz="2800" b="0" strike="noStrike" spc="-1" dirty="0">
                <a:solidFill>
                  <a:sysClr val="windowText" lastClr="000000"/>
                </a:solidFill>
                <a:latin typeface="Constantia" panose="02030602050306030303" pitchFamily="18" charset="0"/>
              </a:rPr>
              <a:t> </a:t>
            </a:r>
            <a:r>
              <a:rPr lang="es-ES" sz="2800" b="0" strike="noStrike" spc="-1" dirty="0" err="1">
                <a:solidFill>
                  <a:sysClr val="windowText" lastClr="000000"/>
                </a:solidFill>
                <a:latin typeface="Constantia" panose="02030602050306030303" pitchFamily="18" charset="0"/>
              </a:rPr>
              <a:t>cu</a:t>
            </a:r>
            <a:r>
              <a:rPr lang="ro-RO" sz="2800" spc="-1" dirty="0">
                <a:solidFill>
                  <a:sysClr val="windowText" lastClr="000000"/>
                </a:solidFill>
                <a:latin typeface="Constantia" panose="02030602050306030303" pitchFamily="18" charset="0"/>
              </a:rPr>
              <a:t> </a:t>
            </a:r>
            <a:r>
              <a:rPr lang="es-ES" sz="2800" b="0" strike="noStrike" spc="-1" dirty="0" err="1">
                <a:solidFill>
                  <a:sysClr val="windowText" lastClr="000000"/>
                </a:solidFill>
                <a:latin typeface="Constantia" panose="02030602050306030303" pitchFamily="18" charset="0"/>
              </a:rPr>
              <a:t>Evanghelia</a:t>
            </a:r>
            <a:r>
              <a:rPr lang="ro-RO" sz="2800" b="0" strike="noStrike" spc="-1" dirty="0">
                <a:solidFill>
                  <a:sysClr val="windowText" lastClr="000000"/>
                </a:solidFill>
                <a:latin typeface="Constantia" panose="02030602050306030303" pitchFamily="18" charset="0"/>
              </a:rPr>
              <a:t>.</a:t>
            </a:r>
            <a:endParaRPr lang="es-ES" sz="2800" b="0" strike="noStrike" spc="-1" dirty="0">
              <a:solidFill>
                <a:sysClr val="windowText" lastClr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1" name="Google Shape;86;p1">
            <a:extLst>
              <a:ext uri="{FF2B5EF4-FFF2-40B4-BE49-F238E27FC236}">
                <a16:creationId xmlns:a16="http://schemas.microsoft.com/office/drawing/2014/main" id="{D6691793-DDCC-4F2D-91E4-AE05441F7F7E}"/>
              </a:ext>
            </a:extLst>
          </p:cNvPr>
          <p:cNvSpPr/>
          <p:nvPr/>
        </p:nvSpPr>
        <p:spPr>
          <a:xfrm>
            <a:off x="7804988" y="2107426"/>
            <a:ext cx="1397317" cy="64633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o-RO" sz="3600" b="1" strike="noStrike" spc="-1" dirty="0">
                <a:solidFill>
                  <a:sysClr val="windowText" lastClr="000000"/>
                </a:solidFill>
                <a:latin typeface="Constantia" panose="02030602050306030303" pitchFamily="18" charset="0"/>
              </a:rPr>
              <a:t>Islam</a:t>
            </a:r>
            <a:endParaRPr lang="es-ES" sz="3600" b="1" strike="noStrike" spc="-1" dirty="0">
              <a:solidFill>
                <a:sysClr val="windowText" lastClr="000000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F1970-2981-6CB5-AE88-B18FCFE48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93;p2">
            <a:extLst>
              <a:ext uri="{FF2B5EF4-FFF2-40B4-BE49-F238E27FC236}">
                <a16:creationId xmlns:a16="http://schemas.microsoft.com/office/drawing/2014/main" id="{E6731D4A-F81F-62B3-11B7-A62EF198FE6F}"/>
              </a:ext>
            </a:extLst>
          </p:cNvPr>
          <p:cNvSpPr/>
          <p:nvPr/>
        </p:nvSpPr>
        <p:spPr>
          <a:xfrm>
            <a:off x="5130119" y="763942"/>
            <a:ext cx="2391557" cy="59093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t">
            <a:sp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ro-RO" sz="3600" b="1" strike="noStrike" spc="-1" dirty="0">
                <a:solidFill>
                  <a:sysClr val="windowText" lastClr="000000"/>
                </a:solidFill>
                <a:latin typeface="Constantia"/>
                <a:ea typeface="Constantia"/>
              </a:rPr>
              <a:t>Hinduism</a:t>
            </a:r>
            <a:endParaRPr lang="es-ES" sz="3600" b="0" strike="noStrike" spc="-1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DC1511-BC51-4748-BD7C-9DBD26A03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0" y="1811624"/>
            <a:ext cx="4345859" cy="2595680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9445A21B-4A63-2D45-36FE-659982C28118}"/>
              </a:ext>
            </a:extLst>
          </p:cNvPr>
          <p:cNvSpPr/>
          <p:nvPr/>
        </p:nvSpPr>
        <p:spPr>
          <a:xfrm>
            <a:off x="5417574" y="2202250"/>
            <a:ext cx="6096000" cy="18144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Hindușii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însumează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15% din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populația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mondială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, cu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numai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2% din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misiunea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transculturală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orientată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spre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a le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aduce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Evanghelia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. </a:t>
            </a:r>
            <a:endParaRPr lang="es-ES" sz="2400" strike="noStrike" spc="-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0661CD-6E68-90E9-1A92-C60CD0A44E98}"/>
              </a:ext>
            </a:extLst>
          </p:cNvPr>
          <p:cNvSpPr txBox="1"/>
          <p:nvPr/>
        </p:nvSpPr>
        <p:spPr>
          <a:xfrm>
            <a:off x="678426" y="4562183"/>
            <a:ext cx="112431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Hinduismul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recunoaște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existența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a nu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mai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puțin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de 330 de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milioane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de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zei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și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este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religia</a:t>
            </a:r>
            <a:r>
              <a:rPr lang="ro-RO" sz="2800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principală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în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2.476 de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popoare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, din care 2.283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încă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așteaptă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să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audă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Evanghelia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,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să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audă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despre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mântuirea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prin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Isus</a:t>
            </a:r>
            <a:r>
              <a:rPr lang="ro-RO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Hristos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. </a:t>
            </a:r>
            <a:endParaRPr lang="es-ES" sz="2800" strike="noStrike" spc="-1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3262942"/>
      </p:ext>
    </p:extLst>
  </p:cSld>
  <p:clrMapOvr>
    <a:masterClrMapping/>
  </p:clrMapOvr>
  <p:transition spd="slow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2B38B-DF57-2C15-743B-097ECA7DB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93;p2">
            <a:extLst>
              <a:ext uri="{FF2B5EF4-FFF2-40B4-BE49-F238E27FC236}">
                <a16:creationId xmlns:a16="http://schemas.microsoft.com/office/drawing/2014/main" id="{64A172DD-0516-86B1-127B-9DD6BF863173}"/>
              </a:ext>
            </a:extLst>
          </p:cNvPr>
          <p:cNvSpPr/>
          <p:nvPr/>
        </p:nvSpPr>
        <p:spPr>
          <a:xfrm>
            <a:off x="5130120" y="763942"/>
            <a:ext cx="2170332" cy="59093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t">
            <a:sp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ro-RO" sz="3600" b="1" strike="noStrike" spc="-1" dirty="0">
                <a:solidFill>
                  <a:sysClr val="windowText" lastClr="000000"/>
                </a:solidFill>
                <a:latin typeface="Constantia"/>
                <a:ea typeface="Constantia"/>
              </a:rPr>
              <a:t>Animism</a:t>
            </a:r>
            <a:endParaRPr lang="es-ES" sz="3600" b="0" strike="noStrike" spc="-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72" name="TextBox 2">
            <a:extLst>
              <a:ext uri="{FF2B5EF4-FFF2-40B4-BE49-F238E27FC236}">
                <a16:creationId xmlns:a16="http://schemas.microsoft.com/office/drawing/2014/main" id="{12B12B0C-210A-801D-1AE3-0BCBAF938C0D}"/>
              </a:ext>
            </a:extLst>
          </p:cNvPr>
          <p:cNvSpPr/>
          <p:nvPr/>
        </p:nvSpPr>
        <p:spPr>
          <a:xfrm>
            <a:off x="5609302" y="1771363"/>
            <a:ext cx="6096000" cy="26762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Animismul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însumează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diferite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sisteme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de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credințe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care au la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bază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înțelegerea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că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toate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elementele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lumii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materiale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-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oamenii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,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animalele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,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obiectele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, zone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geografice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și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fenomenele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naturale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- au un spirit care le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conectează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.</a:t>
            </a:r>
            <a:endParaRPr lang="es-ES" sz="2400" strike="noStrike" spc="-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26DA46-A2E0-850E-E251-6C7E3433F1FF}"/>
              </a:ext>
            </a:extLst>
          </p:cNvPr>
          <p:cNvSpPr txBox="1"/>
          <p:nvPr/>
        </p:nvSpPr>
        <p:spPr>
          <a:xfrm>
            <a:off x="727586" y="4483510"/>
            <a:ext cx="112431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Animismul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este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întâlnit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în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mod special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în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culturile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indigene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tribale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.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În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lume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există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peste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700 de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milioane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de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animiști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,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reprezentând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circa 9% din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populația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globului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.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Aceștia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fac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parte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din 2,623 de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grupuri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etnice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,</a:t>
            </a:r>
            <a:r>
              <a:rPr lang="ro-RO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dintre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care 948 sunt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neatinse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cu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Evanghelia</a:t>
            </a:r>
            <a:endParaRPr lang="es-ES" sz="2800" strike="noStrike" spc="-1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E93D14-F4FF-F90F-F45E-609797237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0738" y="1825826"/>
            <a:ext cx="4589601" cy="258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49914"/>
      </p:ext>
    </p:extLst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93;p2"/>
          <p:cNvSpPr/>
          <p:nvPr/>
        </p:nvSpPr>
        <p:spPr>
          <a:xfrm>
            <a:off x="5130120" y="763942"/>
            <a:ext cx="1931760" cy="59093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ro-RO" sz="3600" b="1" strike="noStrike" spc="-1" dirty="0">
                <a:solidFill>
                  <a:sysClr val="windowText" lastClr="000000"/>
                </a:solidFill>
                <a:latin typeface="Constantia"/>
                <a:ea typeface="Constantia"/>
              </a:rPr>
              <a:t>Budism</a:t>
            </a:r>
            <a:endParaRPr lang="es-ES" sz="3600" b="0" strike="noStrike" spc="-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72" name="TextBox 2"/>
          <p:cNvSpPr/>
          <p:nvPr/>
        </p:nvSpPr>
        <p:spPr>
          <a:xfrm>
            <a:off x="5874773" y="2011977"/>
            <a:ext cx="6096000" cy="18144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6,4% din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populația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mondială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este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adeptă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a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budismului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.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Accesul</a:t>
            </a:r>
            <a:r>
              <a:rPr lang="ro-RO" sz="2800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misionarilor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în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majoritatea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țărilor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budiste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este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restricționat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.</a:t>
            </a:r>
            <a:endParaRPr lang="es-ES" sz="2400" strike="noStrike" spc="-1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C6B672-0F5C-7055-3665-2FCBEFA5A6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6" y="1676553"/>
            <a:ext cx="4811492" cy="24852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4E9513-C89F-4A70-43A9-EFBA81915D64}"/>
              </a:ext>
            </a:extLst>
          </p:cNvPr>
          <p:cNvSpPr txBox="1"/>
          <p:nvPr/>
        </p:nvSpPr>
        <p:spPr>
          <a:xfrm>
            <a:off x="594850" y="4294564"/>
            <a:ext cx="112431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Budiștii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nu cred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în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zeități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sau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Dumnezeu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,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dar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recunosc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existența</a:t>
            </a:r>
            <a:r>
              <a:rPr lang="ro-RO" sz="2800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ființelor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supranaturale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care pot</a:t>
            </a:r>
            <a:r>
              <a:rPr lang="ro-RO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ajuta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sau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încurca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oamenii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în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calea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lor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spre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iluminare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,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țelul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suprem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al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vieții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.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Există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peste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500 de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milioane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de</a:t>
            </a:r>
            <a:r>
              <a:rPr lang="ro-RO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aderenți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ai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budismului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,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acesta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fiind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religia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principală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în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683 de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grupuri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etnice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,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dintre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care 531 sunt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neatinse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 cu </a:t>
            </a:r>
            <a:r>
              <a:rPr lang="en-US" sz="2800" strike="noStrike" spc="-1" dirty="0" err="1">
                <a:solidFill>
                  <a:sysClr val="windowText" lastClr="000000"/>
                </a:solidFill>
                <a:latin typeface="Constantia"/>
                <a:ea typeface="Arial"/>
              </a:rPr>
              <a:t>Evanghelia</a:t>
            </a:r>
            <a:r>
              <a:rPr lang="en-US" sz="2800" strike="noStrike" spc="-1" dirty="0">
                <a:solidFill>
                  <a:sysClr val="windowText" lastClr="000000"/>
                </a:solidFill>
                <a:latin typeface="Constantia"/>
                <a:ea typeface="Arial"/>
              </a:rPr>
              <a:t>.</a:t>
            </a:r>
            <a:endParaRPr lang="es-ES" sz="2800" strike="noStrike" spc="-1" dirty="0">
              <a:solidFill>
                <a:sysClr val="windowText" lastClr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push dir="r"/>
  </p:transition>
</p:sld>
</file>

<file path=ppt/theme/theme1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296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4</vt:i4>
      </vt:variant>
    </vt:vector>
  </HeadingPairs>
  <TitlesOfParts>
    <vt:vector size="21" baseType="lpstr">
      <vt:lpstr>Arial</vt:lpstr>
      <vt:lpstr>Calibri</vt:lpstr>
      <vt:lpstr>Century Gothic</vt:lpstr>
      <vt:lpstr>Constantia</vt:lpstr>
      <vt:lpstr>Symbol</vt:lpstr>
      <vt:lpstr>Wingdings</vt:lpstr>
      <vt:lpstr>Theme1 Map</vt:lpstr>
      <vt:lpstr>Theme1 Map</vt:lpstr>
      <vt:lpstr>Theme1 Map</vt:lpstr>
      <vt:lpstr>Theme1 Map</vt:lpstr>
      <vt:lpstr>Theme1 Map</vt:lpstr>
      <vt:lpstr>Theme1 Map</vt:lpstr>
      <vt:lpstr>Theme1 Map</vt:lpstr>
      <vt:lpstr>Theme1 Map</vt:lpstr>
      <vt:lpstr>Theme1 Map</vt:lpstr>
      <vt:lpstr>Theme1 Map</vt:lpstr>
      <vt:lpstr>Theme1 Map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APME</dc:creator>
  <dc:description/>
  <cp:lastModifiedBy>Davinia-Teresa Georgiu</cp:lastModifiedBy>
  <cp:revision>6</cp:revision>
  <dcterms:created xsi:type="dcterms:W3CDTF">2019-05-08T05:40:17Z</dcterms:created>
  <dcterms:modified xsi:type="dcterms:W3CDTF">2024-11-25T14:26:56Z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4</vt:r8>
  </property>
  <property fmtid="{D5CDD505-2E9C-101B-9397-08002B2CF9AE}" pid="3" name="PresentationFormat">
    <vt:lpwstr>Widescreen</vt:lpwstr>
  </property>
  <property fmtid="{D5CDD505-2E9C-101B-9397-08002B2CF9AE}" pid="4" name="Slides">
    <vt:r8>4</vt:r8>
  </property>
</Properties>
</file>