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65AD89-735B-4AA3-2551-B27700548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B8FFC551-D442-78DB-DF26-FEED6B1DA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345BCA-CFC0-7C42-4A51-3B079681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C79A417-5C78-557A-BA00-B71D5E8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8E8732-79B9-7E5A-EB72-5AF63292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840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1C28009-3C57-1C69-4DA8-F4FB1E81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546FE8B-DB87-4FBE-2BFA-2DB2800BF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1A36A28-BB9A-7CBF-0BF8-5B1C9FA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9140653-0926-1A04-9AC5-C0387A44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3FC6B5C-23B1-E02B-15CE-6E4994C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022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FAD726D-C52C-1B13-E190-193911ED0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E0AD38F-8623-F22C-0223-1BF503848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1C66809-9A9D-F687-3C6B-1AE4E215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BAD466C-3792-A271-F609-7BE04C4D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4D30DA7-2325-FD1C-0B93-D3F81F737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62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45297C-EE8E-016E-FEC1-BB5C1B57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EB9132-64AF-B673-CA59-37F7BD7E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6950F7D-C5DF-30A7-BF34-5A8E69E7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7F3EB1B-AEC7-2367-6115-ED2AFFC3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80D16-7FD1-FD80-1A10-4D8E53B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946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3BA253-0E24-F39C-8DEC-1455917C1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1307D8-D6AC-D76E-C6DB-6C0DE696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8538704-B003-F101-C625-545E5BDF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EDAD250-0F2A-AF37-F888-B6336244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876F67C-670E-C174-ADDB-FDD8977F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29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BB9EB3-BF6C-2D51-51A7-CBA1B340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0C3DB7-A633-E97A-6E5A-41646F842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2DA1EE-E4CB-0FFA-5E77-0A64D6A8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6C93C5B-0C15-FF2A-C710-2B7BE72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F6D825E8-1B94-CA7D-72B5-3130609E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CB7D534-D1AC-3817-291E-2A28FE32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3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D33E8E-6A8B-2840-9635-BB41F523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9C95ADA-E999-76C0-1256-267EF32F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E52A4BD-D536-7D45-D23E-188BEDA32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D97330D-FC70-F035-2219-931E9E652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D1C3360D-BBBD-82E7-66BB-8FE9F568D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25B2FB35-2C7D-BA36-6806-D396879B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C170FC0-4758-825C-362D-BB07A335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AEBD31-0A93-C0A3-0203-7669498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74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27B082F-6F6C-32E7-F3E9-F953FE09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07B5716D-9FEB-59AE-6E15-65E29C3A0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F4466C-950E-D5D2-B179-57B4E3C8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257D54B3-F0CC-18E7-AC46-5040FA72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09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BE3DB2B-7D91-8837-1A7D-8A87C8BB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FD18E02-71FF-2EEF-48BE-AB891848D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DE6790B-EF66-A550-547D-BEC2CE8B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11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95A3A1-AD79-A9A6-795B-A2B678DC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347741-9522-0E7A-AC6A-8DCABC0CB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9A7E92E-BC14-AF5A-7F5F-FE7CE34A2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110B1C7-9EA2-625A-3617-E3780075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25E93552-3B5C-9362-188A-C1CEB128E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16B38331-F318-C2CF-03BE-C24BFA90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1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705789D-951B-763B-D3CC-22E593E0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C3EAE5A0-9C6F-2F0A-0A12-86A5E7047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795D75-22BE-593D-79C1-985E56721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A37F72A1-8293-600F-D31E-54C26F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6804395-FE9F-6C94-8F4C-DE4B8DCC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F5A3139-0942-1674-89A1-BEBAEE87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239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2DE4C22-ADE4-6F3F-BC04-A7593D8D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8871908-CA3E-318C-1988-1F2E82A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D5BC079-3F6A-4810-906D-981DBD92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D949-84C9-427E-BB9E-4B8052E2C47E}" type="datetimeFigureOut">
              <a:rPr lang="ro-RO" smtClean="0"/>
              <a:t>30.12.2024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F41F6D9-9EC9-B05E-2A52-708DE388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DA3D75-779D-6B1D-AEAC-AB92A36DB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CE6E-64F6-4F14-BDB4-FD03220E74F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7775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3025F442-B11B-353C-D99D-1923D8466D32}"/>
              </a:ext>
            </a:extLst>
          </p:cNvPr>
          <p:cNvSpPr/>
          <p:nvPr/>
        </p:nvSpPr>
        <p:spPr>
          <a:xfrm>
            <a:off x="5341684" y="406546"/>
            <a:ext cx="1508631" cy="239059"/>
          </a:xfrm>
          <a:prstGeom prst="rect">
            <a:avLst/>
          </a:prstGeom>
          <a:solidFill>
            <a:srgbClr val="3D63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C51CA42-6870-7ADF-ADD7-FDE0DD5B9946}"/>
              </a:ext>
            </a:extLst>
          </p:cNvPr>
          <p:cNvSpPr txBox="1"/>
          <p:nvPr/>
        </p:nvSpPr>
        <p:spPr>
          <a:xfrm>
            <a:off x="5392483" y="358062"/>
            <a:ext cx="1407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5 IANUARIE</a:t>
            </a:r>
            <a:endParaRPr lang="en-US" sz="1600" i="1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DBEB166-AC46-00DC-0CF8-A9FCC8D4300E}"/>
              </a:ext>
            </a:extLst>
          </p:cNvPr>
          <p:cNvSpPr txBox="1"/>
          <p:nvPr/>
        </p:nvSpPr>
        <p:spPr>
          <a:xfrm>
            <a:off x="1105690" y="857656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SEBI &amp; HADASA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AB157FD4-485A-921E-6535-35671F1D9FF5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>
            <a:extLst>
              <a:ext uri="{FF2B5EF4-FFF2-40B4-BE49-F238E27FC236}">
                <a16:creationId xmlns:a16="http://schemas.microsoft.com/office/drawing/2014/main" id="{BCDB204F-82A0-421E-7BB6-604B38DC4765}"/>
              </a:ext>
            </a:extLst>
          </p:cNvPr>
          <p:cNvSpPr/>
          <p:nvPr/>
        </p:nvSpPr>
        <p:spPr>
          <a:xfrm>
            <a:off x="565318" y="1859338"/>
            <a:ext cx="553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Slujesc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țară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Asia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Centrală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Trimiși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Autentic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Timișoara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Începând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Hadasa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| 2024 ca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implică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Învățarea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limbii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relații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tinerii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ro-R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procesului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ucenicizare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prietenele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Hadasei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97E473-4290-8657-B82A-0462B9ED5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58" y="1442431"/>
            <a:ext cx="5958542" cy="3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05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1E15C82-1672-596B-D1B0-161B80F98BAB}"/>
              </a:ext>
            </a:extLst>
          </p:cNvPr>
          <p:cNvSpPr txBox="1"/>
          <p:nvPr/>
        </p:nvSpPr>
        <p:spPr>
          <a:xfrm>
            <a:off x="491114" y="858618"/>
            <a:ext cx="4970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2FFEBDB-D4C7-3617-D053-C5C2B833E334}"/>
              </a:ext>
            </a:extLst>
          </p:cNvPr>
          <p:cNvSpPr/>
          <p:nvPr/>
        </p:nvSpPr>
        <p:spPr>
          <a:xfrm>
            <a:off x="565318" y="1680919"/>
            <a:ext cx="87759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oamenii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acest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loc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cunoască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Adevărul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Protecție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fizică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emoțională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spirituală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rămână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pasionați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Hristos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cxnSp>
        <p:nvCxnSpPr>
          <p:cNvPr id="4" name="Прямая соединительная линия 11">
            <a:extLst>
              <a:ext uri="{FF2B5EF4-FFF2-40B4-BE49-F238E27FC236}">
                <a16:creationId xmlns:a16="http://schemas.microsoft.com/office/drawing/2014/main" id="{9515F7AF-64D4-2C5F-453E-D8E000682AB7}"/>
              </a:ext>
            </a:extLst>
          </p:cNvPr>
          <p:cNvCxnSpPr>
            <a:cxnSpLocks/>
          </p:cNvCxnSpPr>
          <p:nvPr/>
        </p:nvCxnSpPr>
        <p:spPr>
          <a:xfrm flipH="1">
            <a:off x="565318" y="1443393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426C0971-4741-8634-60AD-C0AC8F1DC5DE}"/>
              </a:ext>
            </a:extLst>
          </p:cNvPr>
          <p:cNvSpPr txBox="1"/>
          <p:nvPr/>
        </p:nvSpPr>
        <p:spPr>
          <a:xfrm>
            <a:off x="491114" y="3831912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Motto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F46F940F-FF2A-E043-B5BA-41A08A060F08}"/>
              </a:ext>
            </a:extLst>
          </p:cNvPr>
          <p:cNvCxnSpPr>
            <a:cxnSpLocks/>
          </p:cNvCxnSpPr>
          <p:nvPr/>
        </p:nvCxnSpPr>
        <p:spPr>
          <a:xfrm flipH="1">
            <a:off x="565318" y="4416687"/>
            <a:ext cx="5429082" cy="0"/>
          </a:xfrm>
          <a:prstGeom prst="line">
            <a:avLst/>
          </a:prstGeom>
          <a:ln w="28575">
            <a:solidFill>
              <a:srgbClr val="3D63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0">
            <a:extLst>
              <a:ext uri="{FF2B5EF4-FFF2-40B4-BE49-F238E27FC236}">
                <a16:creationId xmlns:a16="http://schemas.microsoft.com/office/drawing/2014/main" id="{62704C76-A7F6-CC5B-6470-DAAF9E3F568E}"/>
              </a:ext>
            </a:extLst>
          </p:cNvPr>
          <p:cNvSpPr/>
          <p:nvPr/>
        </p:nvSpPr>
        <p:spPr>
          <a:xfrm>
            <a:off x="491113" y="4528055"/>
            <a:ext cx="58398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 El,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am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apostolatul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proclamăm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ascultarea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credinței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dragul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Numelui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toate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națiunile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Romani 1:5 NTR</a:t>
            </a: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88EA9737-5A10-2ACC-E0E1-A7E306872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53" y="1680919"/>
            <a:ext cx="5958536" cy="4468009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FCB4AEA-62ED-8392-C84E-F03532591C0A}"/>
              </a:ext>
            </a:extLst>
          </p:cNvPr>
          <p:cNvSpPr txBox="1"/>
          <p:nvPr/>
        </p:nvSpPr>
        <p:spPr>
          <a:xfrm>
            <a:off x="7888229" y="5927564"/>
            <a:ext cx="393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b="1" dirty="0">
                <a:solidFill>
                  <a:srgbClr val="3D6361"/>
                </a:solidFill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Asia Centrală</a:t>
            </a:r>
            <a:endParaRPr lang="en-US" sz="3200" b="1" dirty="0">
              <a:solidFill>
                <a:srgbClr val="3D6361"/>
              </a:solidFill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3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CC50E5DB-0437-AC6F-F031-05E0B465CAC9}"/>
              </a:ext>
            </a:extLst>
          </p:cNvPr>
          <p:cNvSpPr txBox="1"/>
          <p:nvPr/>
        </p:nvSpPr>
        <p:spPr>
          <a:xfrm>
            <a:off x="3484064" y="189293"/>
            <a:ext cx="5214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Proiectul România 100%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2">
            <a:extLst>
              <a:ext uri="{FF2B5EF4-FFF2-40B4-BE49-F238E27FC236}">
                <a16:creationId xmlns:a16="http://schemas.microsoft.com/office/drawing/2014/main" id="{30A903F0-99ED-9B45-6DEB-7046D6EEF60A}"/>
              </a:ext>
            </a:extLst>
          </p:cNvPr>
          <p:cNvCxnSpPr>
            <a:cxnSpLocks/>
          </p:cNvCxnSpPr>
          <p:nvPr/>
        </p:nvCxnSpPr>
        <p:spPr>
          <a:xfrm flipV="1">
            <a:off x="6096000" y="858617"/>
            <a:ext cx="0" cy="5625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6">
            <a:extLst>
              <a:ext uri="{FF2B5EF4-FFF2-40B4-BE49-F238E27FC236}">
                <a16:creationId xmlns:a16="http://schemas.microsoft.com/office/drawing/2014/main" id="{30E11494-634F-1BE6-AA88-C797A50FBCA0}"/>
              </a:ext>
            </a:extLst>
          </p:cNvPr>
          <p:cNvSpPr txBox="1"/>
          <p:nvPr/>
        </p:nvSpPr>
        <p:spPr>
          <a:xfrm>
            <a:off x="491114" y="858618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Echipa de coordonare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765CBC5-3BFE-9EF6-B024-97E31C4E03A6}"/>
              </a:ext>
            </a:extLst>
          </p:cNvPr>
          <p:cNvSpPr txBox="1"/>
          <p:nvPr/>
        </p:nvSpPr>
        <p:spPr>
          <a:xfrm>
            <a:off x="6374949" y="858617"/>
            <a:ext cx="4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 Extrabold" panose="020B0906030804020204" pitchFamily="34" charset="0"/>
                <a:cs typeface="Open Sans" panose="020B0606030504020204" pitchFamily="34" charset="0"/>
              </a:rPr>
              <a:t>Motive de rugăciune: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 Extrabold" panose="020B09060308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39A43B4-C0DB-2D44-0EF1-B19F2FB20237}"/>
              </a:ext>
            </a:extLst>
          </p:cNvPr>
          <p:cNvSpPr/>
          <p:nvPr/>
        </p:nvSpPr>
        <p:spPr>
          <a:xfrm>
            <a:off x="6406625" y="1497163"/>
            <a:ext cx="52942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lucrării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2025.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credincios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înțeleagă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mandatul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răspândi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Evanghelia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Suport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kumimoji="0" lang="ro-RO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care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deja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desfășoară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32FC13-4C71-61C4-DCEB-33DF5445C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68" y="4249317"/>
            <a:ext cx="3352800" cy="2235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27B1E386-63AF-868F-EE77-D0DB7CF74C91}"/>
              </a:ext>
            </a:extLst>
          </p:cNvPr>
          <p:cNvSpPr/>
          <p:nvPr/>
        </p:nvSpPr>
        <p:spPr>
          <a:xfrm>
            <a:off x="491113" y="1408308"/>
            <a:ext cx="54480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deschis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drumul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dintr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 </a:t>
            </a: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fiecărei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înceapă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lucrarea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cu un plan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</a:t>
            </a: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nivelul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întregii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țări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 2019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până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acum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începute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peste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puncte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plantare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orașele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României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ro-RO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Astăzi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există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continuitate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21 de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care se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adaugă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câteva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predate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deja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Comunitățile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Am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văzut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mâna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Dumnezeu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și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credem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tot El ne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ajutor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pentru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împlini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Proiectul</a:t>
            </a:r>
            <a:r>
              <a:rPr lang="en-US" sz="2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lang="en-US" sz="22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100% 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o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biserică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penticostală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în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fiecare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oraș</a:t>
            </a:r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din </a:t>
            </a:r>
            <a:r>
              <a:rPr lang="en-US" sz="2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România</a:t>
            </a:r>
            <a:r>
              <a:rPr lang="ro-RO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64884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255</Words>
  <Application>Microsoft Office PowerPoint</Application>
  <PresentationFormat>Ecran lat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Open Sans SemiBold</vt:lpstr>
      <vt:lpstr>Temă Office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 User</dc:creator>
  <cp:lastModifiedBy>Windows User</cp:lastModifiedBy>
  <cp:revision>4</cp:revision>
  <dcterms:created xsi:type="dcterms:W3CDTF">2024-12-30T12:57:51Z</dcterms:created>
  <dcterms:modified xsi:type="dcterms:W3CDTF">2024-12-30T15:02:39Z</dcterms:modified>
</cp:coreProperties>
</file>