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174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09.01.2025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341683" y="358062"/>
            <a:ext cx="150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 IANUARIE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565318" y="857656"/>
            <a:ext cx="542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VICTOR &amp; PRISCILA*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5318" y="1859338"/>
            <a:ext cx="55306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</a:t>
            </a:r>
            <a:r>
              <a:rPr lang="ro-RO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fiica </a:t>
            </a:r>
            <a:r>
              <a:rPr lang="ro-RO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endParaRPr lang="ro-RO" sz="2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Asia</a:t>
            </a:r>
          </a:p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Filadelfia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Chișinău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1997 Victor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1999 Priscila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 de biserici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Consiliere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*pseudonime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97E473-4290-8657-B82A-0462B9ED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458" y="1025267"/>
            <a:ext cx="5958542" cy="446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B654415-669D-D8F0-244E-5915D985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702" y="5789182"/>
            <a:ext cx="930041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3" y="388811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6" y="1048729"/>
            <a:ext cx="68031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Creșterea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maturitate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credincioșilor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devină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zonelor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multiplicarea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bisericilor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deciziile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trebuie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privește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familia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precum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resursele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financiare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necesare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duce la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îndeplinire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eficiență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încredințată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Continuarea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libertății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religioase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favoare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obținerea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vizei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7" y="973586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2" y="4353329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565316" y="4876549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2" y="4944600"/>
            <a:ext cx="76820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 El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Îl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propovăduim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sfătuim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orice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învățăm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orice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înfățișăm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orice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desăvârșit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Hristos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Isus.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Iată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lucrez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lupt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puterii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Lui, care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lucrează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tărie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mine.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Coloseni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1:28-29 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8EA9737-5A10-2ACC-E0E1-A7E306872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235" y="1194996"/>
            <a:ext cx="5958536" cy="4468008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Asia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50E5DB-0437-AC6F-F031-05E0B465CAC9}"/>
              </a:ext>
            </a:extLst>
          </p:cNvPr>
          <p:cNvSpPr txBox="1"/>
          <p:nvPr/>
        </p:nvSpPr>
        <p:spPr>
          <a:xfrm>
            <a:off x="2977507" y="196300"/>
            <a:ext cx="6236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(AREA)</a:t>
            </a: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6096000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6">
            <a:extLst>
              <a:ext uri="{FF2B5EF4-FFF2-40B4-BE49-F238E27FC236}">
                <a16:creationId xmlns:a16="http://schemas.microsoft.com/office/drawing/2014/main" id="{30E11494-634F-1BE6-AA88-C797A50FBCA0}"/>
              </a:ext>
            </a:extLst>
          </p:cNvPr>
          <p:cNvSpPr txBox="1"/>
          <p:nvPr/>
        </p:nvSpPr>
        <p:spPr>
          <a:xfrm>
            <a:off x="491114" y="858618"/>
            <a:ext cx="4970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Județ cu mai puțin de 1000 de penticostali: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Giurgiu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6374949" y="858617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6406625" y="1497163"/>
            <a:ext cx="52942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începerea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Bolintin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Mihăilești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sănătatea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Giurgiu.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Mobilizarea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existente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slujitori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Giurgiu.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Deschidere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 se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Giurgiu.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91114" y="2008509"/>
            <a:ext cx="54480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Giurgiu are 620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declarați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conform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recensământului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decembrie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2021. </a:t>
            </a:r>
          </a:p>
          <a:p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format din 54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unități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administrativ-teritoriale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municipiu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51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</a:p>
          <a:p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Conform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datelor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AREA le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deține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orașele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Bolintin</a:t>
            </a:r>
            <a:r>
              <a:rPr lang="en-US" sz="2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Mihăilești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46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301</Words>
  <Application>Microsoft Office PowerPoint</Application>
  <PresentationFormat>Ecran lat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Windows User</cp:lastModifiedBy>
  <cp:revision>7</cp:revision>
  <dcterms:created xsi:type="dcterms:W3CDTF">2024-12-30T12:57:51Z</dcterms:created>
  <dcterms:modified xsi:type="dcterms:W3CDTF">2025-01-09T09:57:09Z</dcterms:modified>
</cp:coreProperties>
</file>