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722EC-30A5-4D89-A3BE-EEE9B2806C9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17539-8C01-41F4-A6D4-96A8626F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9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17539-8C01-41F4-A6D4-96A8626FBC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1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65AD89-735B-4AA3-2551-B2770054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8FFC551-D442-78DB-DF26-FEED6B1DA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1345BCA-CFC0-7C42-4A51-3B079681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C79A417-5C78-557A-BA00-B71D5E84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A8E8732-79B9-7E5A-EB72-5AF63292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84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C28009-3C57-1C69-4DA8-F4FB1E81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546FE8B-DB87-4FBE-2BFA-2DB2800BF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1A36A28-BB9A-7CBF-0BF8-5B1C9FAE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9140653-0926-1A04-9AC5-C0387A44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3FC6B5C-23B1-E02B-15CE-6E4994CD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022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FAD726D-C52C-1B13-E190-193911ED0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E0AD38F-8623-F22C-0223-1BF503848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1C66809-9A9D-F687-3C6B-1AE4E215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BAD466C-3792-A271-F609-7BE04C4D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4D30DA7-2325-FD1C-0B93-D3F81F73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62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45297C-EE8E-016E-FEC1-BB5C1B57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8EB9132-64AF-B673-CA59-37F7BD7E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6950F7D-C5DF-30A7-BF34-5A8E69E7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7F3EB1B-AEC7-2367-6115-ED2AFFC3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80D16-7FD1-FD80-1A10-4D8E53BF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46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3BA253-0E24-F39C-8DEC-1455917C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1307D8-D6AC-D76E-C6DB-6C0DE696E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8538704-B003-F101-C625-545E5BDF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EDAD250-0F2A-AF37-F888-B6336244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876F67C-670E-C174-ADDB-FDD8977F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298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BB9EB3-BF6C-2D51-51A7-CBA1B340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0C3DB7-A633-E97A-6E5A-41646F842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B2DA1EE-E4CB-0FFA-5E77-0A64D6A86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6C93C5B-0C15-FF2A-C710-2B7BE72F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6D825E8-1B94-CA7D-72B5-3130609E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CB7D534-D1AC-3817-291E-2A28FE32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3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ED33E8E-6A8B-2840-9635-BB41F523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9C95ADA-E999-76C0-1256-267EF32F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E52A4BD-D536-7D45-D23E-188BEDA32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D97330D-FC70-F035-2219-931E9E65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1C3360D-BBBD-82E7-66BB-8FE9F568D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25B2FB35-2C7D-BA36-6806-D396879B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C170FC0-4758-825C-362D-BB07A335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6AEBD31-0A93-C0A3-0203-7669498B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740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7B082F-6F6C-32E7-F3E9-F953FE09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07B5716D-9FEB-59AE-6E15-65E29C3A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F4466C-950E-D5D2-B179-57B4E3C8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257D54B3-F0CC-18E7-AC46-5040FA72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09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1BE3DB2B-7D91-8837-1A7D-8A87C8BB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DFD18E02-71FF-2EEF-48BE-AB891848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DE6790B-EF66-A550-547D-BEC2CE8B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1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95A3A1-AD79-A9A6-795B-A2B678DC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347741-9522-0E7A-AC6A-8DCABC0C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9A7E92E-BC14-AF5A-7F5F-FE7CE34A2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110B1C7-9EA2-625A-3617-E3780075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5E93552-3B5C-9362-188A-C1CEB128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6B38331-F318-C2CF-03BE-C24BFA90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1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705789D-951B-763B-D3CC-22E593E0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C3EAE5A0-9C6F-2F0A-0A12-86A5E7047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1795D75-22BE-593D-79C1-985E56721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37F72A1-8293-600F-D31E-54C26FA1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6804395-FE9F-6C94-8F4C-DE4B8DCC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F5A3139-0942-1674-89A1-BEBAEE87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391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2DE4C22-ADE4-6F3F-BC04-A7593D8D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8871908-CA3E-318C-1988-1F2E82A3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D5BC079-3F6A-4810-906D-981DBD92A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F41F6D9-9EC9-B05E-2A52-708DE3882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4DA3D75-779D-6B1D-AEAC-AB92A36DB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775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3025F442-B11B-353C-D99D-1923D8466D32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3D63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C51CA42-6870-7ADF-ADD7-FDE0DD5B9946}"/>
              </a:ext>
            </a:extLst>
          </p:cNvPr>
          <p:cNvSpPr txBox="1"/>
          <p:nvPr/>
        </p:nvSpPr>
        <p:spPr>
          <a:xfrm>
            <a:off x="5341684" y="358062"/>
            <a:ext cx="1508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 FEBRUARIE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DBEB166-AC46-00DC-0CF8-A9FCC8D4300E}"/>
              </a:ext>
            </a:extLst>
          </p:cNvPr>
          <p:cNvSpPr txBox="1"/>
          <p:nvPr/>
        </p:nvSpPr>
        <p:spPr>
          <a:xfrm>
            <a:off x="565318" y="857656"/>
            <a:ext cx="542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CHRISTIAN &amp; INA KOPJAR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AB157FD4-485A-921E-6535-35671F1D9FF5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>
            <a:extLst>
              <a:ext uri="{FF2B5EF4-FFF2-40B4-BE49-F238E27FC236}">
                <a16:creationId xmlns:a16="http://schemas.microsoft.com/office/drawing/2014/main" id="{BCDB204F-82A0-421E-7BB6-604B38DC4765}"/>
              </a:ext>
            </a:extLst>
          </p:cNvPr>
          <p:cNvSpPr/>
          <p:nvPr/>
        </p:nvSpPr>
        <p:spPr>
          <a:xfrm>
            <a:off x="565318" y="1640571"/>
            <a:ext cx="649588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Liberia, Africa de Vest</a:t>
            </a:r>
          </a:p>
          <a:p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Trimiși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Maranata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Murfatlar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Constanța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parteneriat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Agenția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Kontaktmission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Germania</a:t>
            </a:r>
          </a:p>
          <a:p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2010 Christian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Liberia | 2007 Ina la CRST | 2022 ca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Liberia</a:t>
            </a:r>
          </a:p>
          <a:p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lang="ro-RO" sz="21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Conducerea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bazei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misiune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TPM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Școlii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Ucenicie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Asistarea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mișcării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Assemblies of God din Liberia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dezvoltarea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școli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misiune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Ucenicizarea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tinerilor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liberieni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Coordonarea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misionarilor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APME care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continentul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african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797E473-4290-8657-B82A-0462B9ED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8550" y="1"/>
            <a:ext cx="4743450" cy="560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05C0B8B9-FD80-9CF0-1F4A-5CB120387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9702" y="5789182"/>
            <a:ext cx="930041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1E15C82-1672-596B-D1B0-161B80F98BAB}"/>
              </a:ext>
            </a:extLst>
          </p:cNvPr>
          <p:cNvSpPr txBox="1"/>
          <p:nvPr/>
        </p:nvSpPr>
        <p:spPr>
          <a:xfrm>
            <a:off x="491115" y="381982"/>
            <a:ext cx="4970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2FFEBDB-D4C7-3617-D053-C5C2B833E334}"/>
              </a:ext>
            </a:extLst>
          </p:cNvPr>
          <p:cNvSpPr/>
          <p:nvPr/>
        </p:nvSpPr>
        <p:spPr>
          <a:xfrm>
            <a:off x="565319" y="1108903"/>
            <a:ext cx="81913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tinerii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liberieni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înrolați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școala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ucenicie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devină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lumina de care Liberia are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nevoie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deschiderea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școlii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misiune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până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finalul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anului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toate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aspectele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logistice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rezolvate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chemați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primească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instruirea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necesară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Călăuzirea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Duhului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coordonarea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misionarilor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familia lor: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divină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ungerea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Duhului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biruință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încercări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echilibru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odihnă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4" name="Прямая соединительная линия 11">
            <a:extLst>
              <a:ext uri="{FF2B5EF4-FFF2-40B4-BE49-F238E27FC236}">
                <a16:creationId xmlns:a16="http://schemas.microsoft.com/office/drawing/2014/main" id="{9515F7AF-64D4-2C5F-453E-D8E000682AB7}"/>
              </a:ext>
            </a:extLst>
          </p:cNvPr>
          <p:cNvCxnSpPr>
            <a:cxnSpLocks/>
          </p:cNvCxnSpPr>
          <p:nvPr/>
        </p:nvCxnSpPr>
        <p:spPr>
          <a:xfrm flipH="1">
            <a:off x="565319" y="966757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426C0971-4741-8634-60AD-C0AC8F1DC5DE}"/>
              </a:ext>
            </a:extLst>
          </p:cNvPr>
          <p:cNvSpPr txBox="1"/>
          <p:nvPr/>
        </p:nvSpPr>
        <p:spPr>
          <a:xfrm>
            <a:off x="491115" y="4742036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F46F940F-FF2A-E043-B5BA-41A08A060F08}"/>
              </a:ext>
            </a:extLst>
          </p:cNvPr>
          <p:cNvCxnSpPr>
            <a:cxnSpLocks/>
          </p:cNvCxnSpPr>
          <p:nvPr/>
        </p:nvCxnSpPr>
        <p:spPr>
          <a:xfrm flipH="1">
            <a:off x="565319" y="5326811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0">
            <a:extLst>
              <a:ext uri="{FF2B5EF4-FFF2-40B4-BE49-F238E27FC236}">
                <a16:creationId xmlns:a16="http://schemas.microsoft.com/office/drawing/2014/main" id="{62704C76-A7F6-CC5B-6470-DAAF9E3F568E}"/>
              </a:ext>
            </a:extLst>
          </p:cNvPr>
          <p:cNvSpPr/>
          <p:nvPr/>
        </p:nvSpPr>
        <p:spPr>
          <a:xfrm>
            <a:off x="491114" y="5438179"/>
            <a:ext cx="70399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auzit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glasul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Domnului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întrebând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„Pe cine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cine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merge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Noi?” Eu am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răspuns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„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Iată-mă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trimite-mă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!”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Isaia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6:8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FCB4AEA-62ED-8392-C84E-F03532591C0A}"/>
              </a:ext>
            </a:extLst>
          </p:cNvPr>
          <p:cNvSpPr txBox="1"/>
          <p:nvPr/>
        </p:nvSpPr>
        <p:spPr>
          <a:xfrm>
            <a:off x="7888229" y="5927564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3D6361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Liberia</a:t>
            </a:r>
            <a:endParaRPr lang="en-US" sz="3200" b="1" dirty="0">
              <a:solidFill>
                <a:srgbClr val="3D6361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4706D3B9-F803-0501-0347-515A92E24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3"/>
          <a:stretch/>
        </p:blipFill>
        <p:spPr>
          <a:xfrm>
            <a:off x="7531101" y="1332381"/>
            <a:ext cx="4660899" cy="43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30A903F0-99ED-9B45-6DEB-7046D6EEF60A}"/>
              </a:ext>
            </a:extLst>
          </p:cNvPr>
          <p:cNvCxnSpPr>
            <a:cxnSpLocks/>
          </p:cNvCxnSpPr>
          <p:nvPr/>
        </p:nvCxnSpPr>
        <p:spPr>
          <a:xfrm flipV="1">
            <a:off x="7848600" y="858618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6">
            <a:extLst>
              <a:ext uri="{FF2B5EF4-FFF2-40B4-BE49-F238E27FC236}">
                <a16:creationId xmlns:a16="http://schemas.microsoft.com/office/drawing/2014/main" id="{30E11494-634F-1BE6-AA88-C797A50FBCA0}"/>
              </a:ext>
            </a:extLst>
          </p:cNvPr>
          <p:cNvSpPr txBox="1"/>
          <p:nvPr/>
        </p:nvSpPr>
        <p:spPr>
          <a:xfrm>
            <a:off x="491113" y="858618"/>
            <a:ext cx="6587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ETNICII DIN ȚARA NOASTRĂ: 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ROMII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765CBC5-3BFE-9EF6-B024-97E31C4E03A6}"/>
              </a:ext>
            </a:extLst>
          </p:cNvPr>
          <p:cNvSpPr txBox="1"/>
          <p:nvPr/>
        </p:nvSpPr>
        <p:spPr>
          <a:xfrm>
            <a:off x="7924799" y="858618"/>
            <a:ext cx="398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39A43B4-C0DB-2D44-0EF1-B19F2FB20237}"/>
              </a:ext>
            </a:extLst>
          </p:cNvPr>
          <p:cNvSpPr/>
          <p:nvPr/>
        </p:nvSpPr>
        <p:spPr>
          <a:xfrm>
            <a:off x="8001000" y="1497163"/>
            <a:ext cx="390943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Mișcarea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trezire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rândul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romilor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crească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Dumnezeu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tot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slujitori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etnia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bucure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mărturie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bună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creștinilor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Îndrumarea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romilor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educație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dezvoltare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7B1E386-63AF-868F-EE77-D0DB7CF74C91}"/>
              </a:ext>
            </a:extLst>
          </p:cNvPr>
          <p:cNvSpPr/>
          <p:nvPr/>
        </p:nvSpPr>
        <p:spPr>
          <a:xfrm>
            <a:off x="441843" y="1381837"/>
            <a:ext cx="725435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doilea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cel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etnic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</a:t>
            </a:r>
            <a:r>
              <a:rPr lang="ro-RO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România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reprezentat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596.477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locuitori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(2,98%</a:t>
            </a:r>
            <a:r>
              <a:rPr lang="ro-RO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ro-RO" sz="2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populația țării</a:t>
            </a:r>
            <a:r>
              <a:rPr lang="en-US" sz="2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conform </a:t>
            </a:r>
            <a:r>
              <a:rPr lang="ro-RO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ecensământului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decembrie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2021. </a:t>
            </a:r>
            <a:endParaRPr lang="ro-RO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Dintre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aceștia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95.772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locuitori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s-au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(16,82%).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Astfel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observăm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23,68% din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numărul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total al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penticostalilor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sunt 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etnie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ro-RO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ultimii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ani s-a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putut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adevărată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mișcare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trezire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rândul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acestora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2002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34.449 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puțin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20 ani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numărul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 s-a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triplat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ro-RO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un moment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potrivit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atenția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slujitorilor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bisericilor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îndreptată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către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slujirea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acestui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popor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locuiește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jurul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întreaga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suprafață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țării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9F079B4-32C7-214F-3F86-1C103AE66988}"/>
              </a:ext>
            </a:extLst>
          </p:cNvPr>
          <p:cNvSpPr txBox="1"/>
          <p:nvPr/>
        </p:nvSpPr>
        <p:spPr>
          <a:xfrm>
            <a:off x="2977507" y="196300"/>
            <a:ext cx="6236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 (AREA)</a:t>
            </a:r>
          </a:p>
        </p:txBody>
      </p:sp>
    </p:spTree>
    <p:extLst>
      <p:ext uri="{BB962C8B-B14F-4D97-AF65-F5344CB8AC3E}">
        <p14:creationId xmlns:p14="http://schemas.microsoft.com/office/powerpoint/2010/main" val="1578464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378</Words>
  <Application>Microsoft Office PowerPoint</Application>
  <PresentationFormat>Ecran lat</PresentationFormat>
  <Paragraphs>31</Paragraphs>
  <Slides>3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Temă Office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Windows User</cp:lastModifiedBy>
  <cp:revision>7</cp:revision>
  <dcterms:created xsi:type="dcterms:W3CDTF">2024-12-30T12:57:51Z</dcterms:created>
  <dcterms:modified xsi:type="dcterms:W3CDTF">2025-01-22T13:16:15Z</dcterms:modified>
</cp:coreProperties>
</file>