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65AD89-735B-4AA3-2551-B2770054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8FFC551-D442-78DB-DF26-FEED6B1D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345BCA-CFC0-7C42-4A51-3B079681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C79A417-5C78-557A-BA00-B71D5E8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8E8732-79B9-7E5A-EB72-5AF6329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84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28009-3C57-1C69-4DA8-F4FB1E8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546FE8B-DB87-4FBE-2BFA-2DB2800B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1A36A28-BB9A-7CBF-0BF8-5B1C9FA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40653-0926-1A04-9AC5-C0387A4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FC6B5C-23B1-E02B-15CE-6E4994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FAD726D-C52C-1B13-E190-193911ED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E0AD38F-8623-F22C-0223-1BF50384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66809-9A9D-F687-3C6B-1AE4E21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AD466C-3792-A271-F609-7BE04C4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D30DA7-2325-FD1C-0B93-D3F81F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45297C-EE8E-016E-FEC1-BB5C1B57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EB9132-64AF-B673-CA59-37F7BD7E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950F7D-C5DF-30A7-BF34-5A8E69E7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F3EB1B-AEC7-2367-6115-ED2AFFC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80D16-7FD1-FD80-1A10-4D8E53B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3BA253-0E24-F39C-8DEC-1455917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1307D8-D6AC-D76E-C6DB-6C0DE696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538704-B003-F101-C625-545E5BD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EDAD250-0F2A-AF37-F888-B6336244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76F67C-670E-C174-ADDB-FDD8977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B9EB3-BF6C-2D51-51A7-CBA1B340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C3DB7-A633-E97A-6E5A-41646F84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2DA1EE-E4CB-0FFA-5E77-0A64D6A8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6C93C5B-0C15-FF2A-C710-2B7BE72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D825E8-1B94-CA7D-72B5-3130609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B7D534-D1AC-3817-291E-2A28FE3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3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D33E8E-6A8B-2840-9635-BB41F52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9C95ADA-E999-76C0-1256-267EF32F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52A4BD-D536-7D45-D23E-188BEDA32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D97330D-FC70-F035-2219-931E9E65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1C3360D-BBBD-82E7-66BB-8FE9F568D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B2FB35-2C7D-BA36-6806-D396879B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C170FC0-4758-825C-362D-BB07A33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AEBD31-0A93-C0A3-0203-7669498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4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B082F-6F6C-32E7-F3E9-F953FE09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7B5716D-9FEB-59AE-6E15-65E29C3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F4466C-950E-D5D2-B179-57B4E3C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57D54B3-F0CC-18E7-AC46-5040FA72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E3DB2B-7D91-8837-1A7D-8A87C8B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D18E02-71FF-2EEF-48BE-AB89184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DE6790B-EF66-A550-547D-BEC2CE8B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5A3A1-AD79-A9A6-795B-A2B678DC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347741-9522-0E7A-AC6A-8DCABC0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9A7E92E-BC14-AF5A-7F5F-FE7CE34A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10B1C7-9EA2-625A-3617-E378007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5E93552-3B5C-9362-188A-C1CEB12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6B38331-F318-C2CF-03BE-C24BFA9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05789D-951B-763B-D3CC-22E593E0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3EAE5A0-9C6F-2F0A-0A12-86A5E704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795D75-22BE-593D-79C1-985E5672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37F72A1-8293-600F-D31E-54C26F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804395-FE9F-6C94-8F4C-DE4B8DCC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5A3139-0942-1674-89A1-BEBAEE87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9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2DE4C22-ADE4-6F3F-BC04-A7593D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871908-CA3E-318C-1988-1F2E82A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5BC079-3F6A-4810-906D-981DBD92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949-84C9-427E-BB9E-4B8052E2C47E}" type="datetimeFigureOut">
              <a:rPr lang="ro-RO" smtClean="0"/>
              <a:t>22.01.2025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41F6D9-9EC9-B05E-2A52-708DE388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DA3D75-779D-6B1D-AEAC-AB92A36D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025F442-B11B-353C-D99D-1923D8466D32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3D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C51CA42-6870-7ADF-ADD7-FDE0DD5B9946}"/>
              </a:ext>
            </a:extLst>
          </p:cNvPr>
          <p:cNvSpPr txBox="1"/>
          <p:nvPr/>
        </p:nvSpPr>
        <p:spPr>
          <a:xfrm>
            <a:off x="5255581" y="358062"/>
            <a:ext cx="167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16 FEBRUARIE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DBEB166-AC46-00DC-0CF8-A9FCC8D4300E}"/>
              </a:ext>
            </a:extLst>
          </p:cNvPr>
          <p:cNvSpPr txBox="1"/>
          <p:nvPr/>
        </p:nvSpPr>
        <p:spPr>
          <a:xfrm>
            <a:off x="565318" y="857656"/>
            <a:ext cx="542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DENISA MOLDOVAN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AB157FD4-485A-921E-6535-35671F1D9FF5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id="{BCDB204F-82A0-421E-7BB6-604B38DC4765}"/>
              </a:ext>
            </a:extLst>
          </p:cNvPr>
          <p:cNvSpPr/>
          <p:nvPr/>
        </p:nvSpPr>
        <p:spPr>
          <a:xfrm>
            <a:off x="565318" y="1859338"/>
            <a:ext cx="5530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Slujește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Madagascar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Trimisă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Betel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Arad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educaționale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școli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biblice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ajutor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satele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izolate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pe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coasta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țării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medicală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socială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97E473-4290-8657-B82A-0462B9ED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217051" y="710706"/>
            <a:ext cx="5685655" cy="426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ine 1">
            <a:extLst>
              <a:ext uri="{FF2B5EF4-FFF2-40B4-BE49-F238E27FC236}">
                <a16:creationId xmlns:a16="http://schemas.microsoft.com/office/drawing/2014/main" id="{6B654415-669D-D8F0-244E-5915D9857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702" y="5789182"/>
            <a:ext cx="930041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E15C82-1672-596B-D1B0-161B80F98BAB}"/>
              </a:ext>
            </a:extLst>
          </p:cNvPr>
          <p:cNvSpPr txBox="1"/>
          <p:nvPr/>
        </p:nvSpPr>
        <p:spPr>
          <a:xfrm>
            <a:off x="491113" y="388811"/>
            <a:ext cx="4970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FFEBDB-D4C7-3617-D053-C5C2B833E334}"/>
              </a:ext>
            </a:extLst>
          </p:cNvPr>
          <p:cNvSpPr/>
          <p:nvPr/>
        </p:nvSpPr>
        <p:spPr>
          <a:xfrm>
            <a:off x="565317" y="1048729"/>
            <a:ext cx="5530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locale care se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Dezvoltarea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educație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școli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biblice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emoțională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4" name="Прямая соединительная линия 11">
            <a:extLst>
              <a:ext uri="{FF2B5EF4-FFF2-40B4-BE49-F238E27FC236}">
                <a16:creationId xmlns:a16="http://schemas.microsoft.com/office/drawing/2014/main" id="{9515F7AF-64D4-2C5F-453E-D8E000682AB7}"/>
              </a:ext>
            </a:extLst>
          </p:cNvPr>
          <p:cNvCxnSpPr>
            <a:cxnSpLocks/>
          </p:cNvCxnSpPr>
          <p:nvPr/>
        </p:nvCxnSpPr>
        <p:spPr>
          <a:xfrm flipH="1">
            <a:off x="565317" y="973586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426C0971-4741-8634-60AD-C0AC8F1DC5DE}"/>
              </a:ext>
            </a:extLst>
          </p:cNvPr>
          <p:cNvSpPr txBox="1"/>
          <p:nvPr/>
        </p:nvSpPr>
        <p:spPr>
          <a:xfrm>
            <a:off x="491112" y="4353329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46F940F-FF2A-E043-B5BA-41A08A060F08}"/>
              </a:ext>
            </a:extLst>
          </p:cNvPr>
          <p:cNvCxnSpPr>
            <a:cxnSpLocks/>
          </p:cNvCxnSpPr>
          <p:nvPr/>
        </p:nvCxnSpPr>
        <p:spPr>
          <a:xfrm flipH="1">
            <a:off x="565316" y="4876549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2704C76-A7F6-CC5B-6470-DAAF9E3F568E}"/>
              </a:ext>
            </a:extLst>
          </p:cNvPr>
          <p:cNvSpPr/>
          <p:nvPr/>
        </p:nvSpPr>
        <p:spPr>
          <a:xfrm>
            <a:off x="491113" y="4944600"/>
            <a:ext cx="560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Căci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mine,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trăi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Hristos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muri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câștig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Filipeni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1:21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8EA9737-5A10-2ACC-E0E1-A7E306872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17314"/>
          <a:stretch/>
        </p:blipFill>
        <p:spPr>
          <a:xfrm>
            <a:off x="7442669" y="1194996"/>
            <a:ext cx="4749331" cy="4468008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FCB4AEA-62ED-8392-C84E-F03532591C0A}"/>
              </a:ext>
            </a:extLst>
          </p:cNvPr>
          <p:cNvSpPr txBox="1"/>
          <p:nvPr/>
        </p:nvSpPr>
        <p:spPr>
          <a:xfrm>
            <a:off x="7888229" y="5927564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3D636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Madagascar</a:t>
            </a:r>
            <a:endParaRPr lang="en-US" sz="3200" b="1" dirty="0">
              <a:solidFill>
                <a:srgbClr val="3D636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CC50E5DB-0437-AC6F-F031-05E0B465CAC9}"/>
              </a:ext>
            </a:extLst>
          </p:cNvPr>
          <p:cNvSpPr txBox="1"/>
          <p:nvPr/>
        </p:nvSpPr>
        <p:spPr>
          <a:xfrm>
            <a:off x="2977507" y="196300"/>
            <a:ext cx="6236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 (AREA)</a:t>
            </a: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30A903F0-99ED-9B45-6DEB-7046D6EEF60A}"/>
              </a:ext>
            </a:extLst>
          </p:cNvPr>
          <p:cNvCxnSpPr>
            <a:cxnSpLocks/>
          </p:cNvCxnSpPr>
          <p:nvPr/>
        </p:nvCxnSpPr>
        <p:spPr>
          <a:xfrm flipV="1">
            <a:off x="7454284" y="828255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6">
            <a:extLst>
              <a:ext uri="{FF2B5EF4-FFF2-40B4-BE49-F238E27FC236}">
                <a16:creationId xmlns:a16="http://schemas.microsoft.com/office/drawing/2014/main" id="{30E11494-634F-1BE6-AA88-C797A50FBCA0}"/>
              </a:ext>
            </a:extLst>
          </p:cNvPr>
          <p:cNvSpPr txBox="1"/>
          <p:nvPr/>
        </p:nvSpPr>
        <p:spPr>
          <a:xfrm>
            <a:off x="491114" y="858618"/>
            <a:ext cx="4970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Județ cu mai puțin de 1000 de penticostali: 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Olt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765CBC5-3BFE-9EF6-B024-97E31C4E03A6}"/>
              </a:ext>
            </a:extLst>
          </p:cNvPr>
          <p:cNvSpPr txBox="1"/>
          <p:nvPr/>
        </p:nvSpPr>
        <p:spPr>
          <a:xfrm>
            <a:off x="7830105" y="858617"/>
            <a:ext cx="402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9A43B4-C0DB-2D44-0EF1-B19F2FB20237}"/>
              </a:ext>
            </a:extLst>
          </p:cNvPr>
          <p:cNvSpPr/>
          <p:nvPr/>
        </p:nvSpPr>
        <p:spPr>
          <a:xfrm>
            <a:off x="7830105" y="1497163"/>
            <a:ext cx="387077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evangheliști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următoare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Corabia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Piatra Olt,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Potcoava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Scornicești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Olt.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Olt.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7B1E386-63AF-868F-EE77-D0DB7CF74C91}"/>
              </a:ext>
            </a:extLst>
          </p:cNvPr>
          <p:cNvSpPr/>
          <p:nvPr/>
        </p:nvSpPr>
        <p:spPr>
          <a:xfrm>
            <a:off x="491113" y="1807316"/>
            <a:ext cx="67619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Olt are </a:t>
            </a:r>
            <a:r>
              <a:rPr lang="en-US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448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creștini</a:t>
            </a:r>
            <a:r>
              <a:rPr lang="ro-RO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declarați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conform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recensământului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2021.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Compunerea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județului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2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municipii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6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104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ro-RO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Doar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municipiul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Slatina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Balș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câteva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sate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momentul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față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AREA 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demarat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rașele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Caracal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Drăgănești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-Olt. </a:t>
            </a:r>
            <a:endParaRPr lang="ro-RO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asemenea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s-a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Piatra Olt,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însă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s-au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întâmpinat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piedici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momentan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află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pauză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46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263</Words>
  <Application>Microsoft Office PowerPoint</Application>
  <PresentationFormat>Ecran lat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Temă Office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Windows User</cp:lastModifiedBy>
  <cp:revision>8</cp:revision>
  <dcterms:created xsi:type="dcterms:W3CDTF">2024-12-30T12:57:51Z</dcterms:created>
  <dcterms:modified xsi:type="dcterms:W3CDTF">2025-01-22T13:30:27Z</dcterms:modified>
</cp:coreProperties>
</file>