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857656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ANI F.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 MARTIE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57910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Slujește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Africa de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Nord 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Trimisă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Filadelfia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istrița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femeilor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Relaționare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intermediul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engleză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fotografie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824" y="857656"/>
            <a:ext cx="5204176" cy="464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858618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680919"/>
            <a:ext cx="5765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Creativitate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îndrăzneală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propovăduirea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Cuvântului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00320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458798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4699351"/>
            <a:ext cx="6560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Acela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n-au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crezut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Acela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n-au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fără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propovăduitor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Romani 10:14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740833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Africa de Nord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400" y="782563"/>
            <a:ext cx="6560526" cy="49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7772402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7888310" y="858617"/>
            <a:ext cx="412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7859333" y="1439500"/>
            <a:ext cx="41801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mute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Otopeni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înceapă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mobilizeze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partenere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răspândirea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rândul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tinerilor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870389"/>
            <a:ext cx="70687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Populație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rezidentă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21.750, conform</a:t>
            </a:r>
            <a:r>
              <a:rPr kumimoji="0" lang="ro-RO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recensământului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decembrie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2021. </a:t>
            </a:r>
            <a:endParaRPr kumimoji="0" lang="ro-RO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Otopeni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face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Ilfov care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beneficiază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o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semnificativă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populației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tânără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Poziția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geografică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prezența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celui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aeroport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avantajează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motivează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populație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stabilească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Otopeni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acestea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începutul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o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ușoară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-un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atât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tranzitat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DCD4923-1DB7-9844-7E94-E200ACB8DAB0}"/>
              </a:ext>
            </a:extLst>
          </p:cNvPr>
          <p:cNvSpPr txBox="1"/>
          <p:nvPr/>
        </p:nvSpPr>
        <p:spPr>
          <a:xfrm>
            <a:off x="491114" y="858618"/>
            <a:ext cx="497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Orașe mari fără biserică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Penticostală: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Otopeni, Ilfov</a:t>
            </a:r>
          </a:p>
        </p:txBody>
      </p:sp>
    </p:spTree>
    <p:extLst>
      <p:ext uri="{BB962C8B-B14F-4D97-AF65-F5344CB8AC3E}">
        <p14:creationId xmlns:p14="http://schemas.microsoft.com/office/powerpoint/2010/main" val="74590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256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8</cp:revision>
  <dcterms:created xsi:type="dcterms:W3CDTF">2025-01-08T09:45:13Z</dcterms:created>
  <dcterms:modified xsi:type="dcterms:W3CDTF">2025-02-20T09:58:28Z</dcterms:modified>
</cp:coreProperties>
</file>