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63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165AD89-735B-4AA3-2551-B27700548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B8FFC551-D442-78DB-DF26-FEED6B1DA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A1345BCA-CFC0-7C42-4A51-3B079681F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8C79A417-5C78-557A-BA00-B71D5E84F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1A8E8732-79B9-7E5A-EB72-5AF632922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28401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1C28009-3C57-1C69-4DA8-F4FB1E817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C546FE8B-DB87-4FBE-2BFA-2DB2800BF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61A36A28-BB9A-7CBF-0BF8-5B1C9FAE3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09140653-0926-1A04-9AC5-C0387A443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3FC6B5C-23B1-E02B-15CE-6E4994CDB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5022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1FAD726D-C52C-1B13-E190-193911ED03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BE0AD38F-8623-F22C-0223-1BF5038482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51C66809-9A9D-F687-3C6B-1AE4E2151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2BAD466C-3792-A271-F609-7BE04C4D5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4D30DA7-2325-FD1C-0B93-D3F81F737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5625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C45297C-EE8E-016E-FEC1-BB5C1B57B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B8EB9132-64AF-B673-CA59-37F7BD7E2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C6950F7D-C5DF-30A7-BF34-5A8E69E7C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7F3EB1B-AEC7-2367-6115-ED2AFFC34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0ED80D16-7FD1-FD80-1A10-4D8E53BFF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9465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A3BA253-0E24-F39C-8DEC-1455917C1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E41307D8-D6AC-D76E-C6DB-6C0DE696E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B8538704-B003-F101-C625-545E5BDF2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0EDAD250-0F2A-AF37-F888-B6336244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876F67C-670E-C174-ADDB-FDD8977FF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3298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0BB9EB3-BF6C-2D51-51A7-CBA1B340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940C3DB7-A633-E97A-6E5A-41646F8421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FB2DA1EE-E4CB-0FFA-5E77-0A64D6A86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A6C93C5B-0C15-FF2A-C710-2B7BE72FF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F6D825E8-1B94-CA7D-72B5-3130609E3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ACB7D534-D1AC-3817-291E-2A28FE321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835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ED33E8E-6A8B-2840-9635-BB41F523D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19C95ADA-E999-76C0-1256-267EF32F6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7E52A4BD-D536-7D45-D23E-188BEDA32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3D97330D-FC70-F035-2219-931E9E652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D1C3360D-BBBD-82E7-66BB-8FE9F568DA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25B2FB35-2C7D-BA36-6806-D396879B1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4C170FC0-4758-825C-362D-BB07A3350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96AEBD31-0A93-C0A3-0203-7669498BA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1740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27B082F-6F6C-32E7-F3E9-F953FE09E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07B5716D-9FEB-59AE-6E15-65E29C3A0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E3F4466C-950E-D5D2-B179-57B4E3C8F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257D54B3-F0CC-18E7-AC46-5040FA724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109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1BE3DB2B-7D91-8837-1A7D-8A87C8BBC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DFD18E02-71FF-2EEF-48BE-AB891848D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DDE6790B-EF66-A550-547D-BEC2CE8B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117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695A3A1-AD79-A9A6-795B-A2B678DC3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F347741-9522-0E7A-AC6A-8DCABC0CB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B9A7E92E-BC14-AF5A-7F5F-FE7CE34A2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B110B1C7-9EA2-625A-3617-E37800753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25E93552-3B5C-9362-188A-C1CEB128E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16B38331-F318-C2CF-03BE-C24BFA90B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017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705789D-951B-763B-D3CC-22E593E0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C3EAE5A0-9C6F-2F0A-0A12-86A5E7047D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C1795D75-22BE-593D-79C1-985E56721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A37F72A1-8293-600F-D31E-54C26FA1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56804395-FE9F-6C94-8F4C-DE4B8DCC3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EF5A3139-0942-1674-89A1-BEBAEE87C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2391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02DE4C22-ADE4-6F3F-BC04-A7593D8D9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A8871908-CA3E-318C-1988-1F2E82A30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8D5BC079-3F6A-4810-906D-981DBD92AD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7F41F6D9-9EC9-B05E-2A52-708DE3882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04DA3D75-779D-6B1D-AEAC-AB92A36DB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7775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3025F442-B11B-353C-D99D-1923D8466D32}"/>
              </a:ext>
            </a:extLst>
          </p:cNvPr>
          <p:cNvSpPr/>
          <p:nvPr/>
        </p:nvSpPr>
        <p:spPr>
          <a:xfrm>
            <a:off x="5341684" y="406546"/>
            <a:ext cx="1508631" cy="239059"/>
          </a:xfrm>
          <a:prstGeom prst="rect">
            <a:avLst/>
          </a:prstGeom>
          <a:solidFill>
            <a:srgbClr val="3D63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AC51CA42-6870-7ADF-ADD7-FDE0DD5B9946}"/>
              </a:ext>
            </a:extLst>
          </p:cNvPr>
          <p:cNvSpPr txBox="1"/>
          <p:nvPr/>
        </p:nvSpPr>
        <p:spPr>
          <a:xfrm>
            <a:off x="5255581" y="358062"/>
            <a:ext cx="16778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16 MARTIE</a:t>
            </a:r>
            <a:endParaRPr lang="en-US" sz="1600" i="1" dirty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1DBEB166-AC46-00DC-0CF8-A9FCC8D4300E}"/>
              </a:ext>
            </a:extLst>
          </p:cNvPr>
          <p:cNvSpPr txBox="1"/>
          <p:nvPr/>
        </p:nvSpPr>
        <p:spPr>
          <a:xfrm>
            <a:off x="565318" y="857656"/>
            <a:ext cx="5429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ARTON &amp; MONICA VELIU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7" name="Прямая соединительная линия 11">
            <a:extLst>
              <a:ext uri="{FF2B5EF4-FFF2-40B4-BE49-F238E27FC236}">
                <a16:creationId xmlns:a16="http://schemas.microsoft.com/office/drawing/2014/main" id="{AB157FD4-485A-921E-6535-35671F1D9FF5}"/>
              </a:ext>
            </a:extLst>
          </p:cNvPr>
          <p:cNvCxnSpPr>
            <a:cxnSpLocks/>
          </p:cNvCxnSpPr>
          <p:nvPr/>
        </p:nvCxnSpPr>
        <p:spPr>
          <a:xfrm flipH="1">
            <a:off x="565318" y="1443393"/>
            <a:ext cx="5429082" cy="0"/>
          </a:xfrm>
          <a:prstGeom prst="line">
            <a:avLst/>
          </a:prstGeom>
          <a:ln w="28575">
            <a:solidFill>
              <a:srgbClr val="3D63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8">
            <a:extLst>
              <a:ext uri="{FF2B5EF4-FFF2-40B4-BE49-F238E27FC236}">
                <a16:creationId xmlns:a16="http://schemas.microsoft.com/office/drawing/2014/main" id="{BCDB204F-82A0-421E-7BB6-604B38DC4765}"/>
              </a:ext>
            </a:extLst>
          </p:cNvPr>
          <p:cNvSpPr/>
          <p:nvPr/>
        </p:nvSpPr>
        <p:spPr>
          <a:xfrm>
            <a:off x="565318" y="1586960"/>
            <a:ext cx="643435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Împreună</a:t>
            </a:r>
            <a:r>
              <a: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fiica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Ruthi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Slujesc</a:t>
            </a:r>
            <a:r>
              <a: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Kosovo</a:t>
            </a:r>
          </a:p>
          <a:p>
            <a:r>
              <a:rPr lang="en-US" sz="2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Trimiși</a:t>
            </a:r>
            <a:r>
              <a: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Biserica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Salem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Marghita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județul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Bihor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Biserica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Fellowship of the Lord’s People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Pristina</a:t>
            </a:r>
          </a:p>
          <a:p>
            <a:r>
              <a:rPr lang="en-US" sz="2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Începând</a:t>
            </a:r>
            <a:r>
              <a: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2012 Monica [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perioada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2012 - 2019 a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slujit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Albania] | </a:t>
            </a:r>
            <a:r>
              <a:rPr lang="ro-RO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din 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2021 ca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familie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 </a:t>
            </a:r>
            <a:r>
              <a:rPr lang="en-US" sz="2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implică</a:t>
            </a:r>
            <a:r>
              <a: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ucrarea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femeile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Plantare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biserică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orașul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Kacanik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Ucenicizare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D797E473-4290-8657-B82A-0462B9ED54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01554" y="1665817"/>
            <a:ext cx="5294718" cy="35263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Imagine 1">
            <a:extLst>
              <a:ext uri="{FF2B5EF4-FFF2-40B4-BE49-F238E27FC236}">
                <a16:creationId xmlns:a16="http://schemas.microsoft.com/office/drawing/2014/main" id="{6B654415-669D-D8F0-244E-5915D98575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39702" y="5789182"/>
            <a:ext cx="930041" cy="69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057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>
            <a:extLst>
              <a:ext uri="{FF2B5EF4-FFF2-40B4-BE49-F238E27FC236}">
                <a16:creationId xmlns:a16="http://schemas.microsoft.com/office/drawing/2014/main" id="{F1E15C82-1672-596B-D1B0-161B80F98BAB}"/>
              </a:ext>
            </a:extLst>
          </p:cNvPr>
          <p:cNvSpPr txBox="1"/>
          <p:nvPr/>
        </p:nvSpPr>
        <p:spPr>
          <a:xfrm>
            <a:off x="491113" y="388811"/>
            <a:ext cx="49703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Motive de rugăciune</a:t>
            </a:r>
            <a:endParaRPr lang="en-US" sz="3000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22FFEBDB-D4C7-3617-D053-C5C2B833E334}"/>
              </a:ext>
            </a:extLst>
          </p:cNvPr>
          <p:cNvSpPr/>
          <p:nvPr/>
        </p:nvSpPr>
        <p:spPr>
          <a:xfrm>
            <a:off x="565317" y="1048729"/>
            <a:ext cx="61652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Protecție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fizică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spirituală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Creșterea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spirituală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numerică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noilor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convertiți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Kacanik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Noi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oportunități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vestire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Evangheliei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atât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Priștina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cât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o-RO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acanik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cxnSp>
        <p:nvCxnSpPr>
          <p:cNvPr id="4" name="Прямая соединительная линия 11">
            <a:extLst>
              <a:ext uri="{FF2B5EF4-FFF2-40B4-BE49-F238E27FC236}">
                <a16:creationId xmlns:a16="http://schemas.microsoft.com/office/drawing/2014/main" id="{9515F7AF-64D4-2C5F-453E-D8E000682AB7}"/>
              </a:ext>
            </a:extLst>
          </p:cNvPr>
          <p:cNvCxnSpPr>
            <a:cxnSpLocks/>
          </p:cNvCxnSpPr>
          <p:nvPr/>
        </p:nvCxnSpPr>
        <p:spPr>
          <a:xfrm flipH="1">
            <a:off x="565317" y="973586"/>
            <a:ext cx="5429082" cy="0"/>
          </a:xfrm>
          <a:prstGeom prst="line">
            <a:avLst/>
          </a:prstGeom>
          <a:ln w="28575">
            <a:solidFill>
              <a:srgbClr val="3D63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18">
            <a:extLst>
              <a:ext uri="{FF2B5EF4-FFF2-40B4-BE49-F238E27FC236}">
                <a16:creationId xmlns:a16="http://schemas.microsoft.com/office/drawing/2014/main" id="{426C0971-4741-8634-60AD-C0AC8F1DC5DE}"/>
              </a:ext>
            </a:extLst>
          </p:cNvPr>
          <p:cNvSpPr txBox="1"/>
          <p:nvPr/>
        </p:nvSpPr>
        <p:spPr>
          <a:xfrm>
            <a:off x="491112" y="3715823"/>
            <a:ext cx="4675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Motto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Прямая соединительная линия 11">
            <a:extLst>
              <a:ext uri="{FF2B5EF4-FFF2-40B4-BE49-F238E27FC236}">
                <a16:creationId xmlns:a16="http://schemas.microsoft.com/office/drawing/2014/main" id="{F46F940F-FF2A-E043-B5BA-41A08A060F08}"/>
              </a:ext>
            </a:extLst>
          </p:cNvPr>
          <p:cNvCxnSpPr>
            <a:cxnSpLocks/>
          </p:cNvCxnSpPr>
          <p:nvPr/>
        </p:nvCxnSpPr>
        <p:spPr>
          <a:xfrm flipH="1">
            <a:off x="565317" y="4244583"/>
            <a:ext cx="5429082" cy="0"/>
          </a:xfrm>
          <a:prstGeom prst="line">
            <a:avLst/>
          </a:prstGeom>
          <a:ln w="28575">
            <a:solidFill>
              <a:srgbClr val="3D63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0">
            <a:extLst>
              <a:ext uri="{FF2B5EF4-FFF2-40B4-BE49-F238E27FC236}">
                <a16:creationId xmlns:a16="http://schemas.microsoft.com/office/drawing/2014/main" id="{62704C76-A7F6-CC5B-6470-DAAF9E3F568E}"/>
              </a:ext>
            </a:extLst>
          </p:cNvPr>
          <p:cNvSpPr/>
          <p:nvPr/>
        </p:nvSpPr>
        <p:spPr>
          <a:xfrm>
            <a:off x="491112" y="4307094"/>
            <a:ext cx="756462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Eu,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Domnul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-am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chemat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mântuire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lua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mână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păzi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pune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legământ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al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poporului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ca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Lumina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neamurilor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Isaia 42:6</a:t>
            </a:r>
          </a:p>
        </p:txBody>
      </p:sp>
      <p:sp>
        <p:nvSpPr>
          <p:cNvPr id="11" name="TextBox 6">
            <a:extLst>
              <a:ext uri="{FF2B5EF4-FFF2-40B4-BE49-F238E27FC236}">
                <a16:creationId xmlns:a16="http://schemas.microsoft.com/office/drawing/2014/main" id="{7FCB4AEA-62ED-8392-C84E-F03532591C0A}"/>
              </a:ext>
            </a:extLst>
          </p:cNvPr>
          <p:cNvSpPr txBox="1"/>
          <p:nvPr/>
        </p:nvSpPr>
        <p:spPr>
          <a:xfrm>
            <a:off x="7611334" y="5962932"/>
            <a:ext cx="3935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200" b="1" dirty="0">
                <a:solidFill>
                  <a:srgbClr val="3D6361"/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Kosovo</a:t>
            </a:r>
            <a:endParaRPr lang="en-US" sz="3200" b="1" dirty="0">
              <a:solidFill>
                <a:srgbClr val="3D6361"/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63AA302-ECDA-E86E-1994-D2BB4FABD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0555" y="1183388"/>
            <a:ext cx="5989495" cy="4491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932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D63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>
            <a:extLst>
              <a:ext uri="{FF2B5EF4-FFF2-40B4-BE49-F238E27FC236}">
                <a16:creationId xmlns:a16="http://schemas.microsoft.com/office/drawing/2014/main" id="{CC50E5DB-0437-AC6F-F031-05E0B465CAC9}"/>
              </a:ext>
            </a:extLst>
          </p:cNvPr>
          <p:cNvSpPr txBox="1"/>
          <p:nvPr/>
        </p:nvSpPr>
        <p:spPr>
          <a:xfrm>
            <a:off x="2977507" y="196300"/>
            <a:ext cx="62369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Proiectul România 100%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 (AREA)</a:t>
            </a:r>
          </a:p>
        </p:txBody>
      </p:sp>
      <p:cxnSp>
        <p:nvCxnSpPr>
          <p:cNvPr id="3" name="Прямая соединительная линия 22">
            <a:extLst>
              <a:ext uri="{FF2B5EF4-FFF2-40B4-BE49-F238E27FC236}">
                <a16:creationId xmlns:a16="http://schemas.microsoft.com/office/drawing/2014/main" id="{30A903F0-99ED-9B45-6DEB-7046D6EEF60A}"/>
              </a:ext>
            </a:extLst>
          </p:cNvPr>
          <p:cNvCxnSpPr>
            <a:cxnSpLocks/>
          </p:cNvCxnSpPr>
          <p:nvPr/>
        </p:nvCxnSpPr>
        <p:spPr>
          <a:xfrm flipV="1">
            <a:off x="6700870" y="858617"/>
            <a:ext cx="0" cy="56259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17">
            <a:extLst>
              <a:ext uri="{FF2B5EF4-FFF2-40B4-BE49-F238E27FC236}">
                <a16:creationId xmlns:a16="http://schemas.microsoft.com/office/drawing/2014/main" id="{C765CBC5-3BFE-9EF6-B024-97E31C4E03A6}"/>
              </a:ext>
            </a:extLst>
          </p:cNvPr>
          <p:cNvSpPr txBox="1"/>
          <p:nvPr/>
        </p:nvSpPr>
        <p:spPr>
          <a:xfrm>
            <a:off x="7018987" y="910133"/>
            <a:ext cx="4021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Motive de rugăciune: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A39A43B4-C0DB-2D44-0EF1-B19F2FB20237}"/>
              </a:ext>
            </a:extLst>
          </p:cNvPr>
          <p:cNvSpPr/>
          <p:nvPr/>
        </p:nvSpPr>
        <p:spPr>
          <a:xfrm>
            <a:off x="7018987" y="1497163"/>
            <a:ext cx="468189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orașele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Sulina,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Măcin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Isaccea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 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omnul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vorbească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unor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familii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care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se mute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acolo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înceapă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lucrare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plantare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trezire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spirituală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udețul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Tulcea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Deschiderea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bisericilor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slujitorilor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se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implice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județul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Tulcea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Împuternicirea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creștinilor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enticostali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județul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Tulcea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răspândi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mesajul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Evangheliei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7B1E386-63AF-868F-EE77-D0DB7CF74C91}"/>
              </a:ext>
            </a:extLst>
          </p:cNvPr>
          <p:cNvSpPr/>
          <p:nvPr/>
        </p:nvSpPr>
        <p:spPr>
          <a:xfrm>
            <a:off x="504434" y="1815939"/>
            <a:ext cx="6050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Județul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Tulcea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are 382 de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creștini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penticostali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declarați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conform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recensământului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decembrie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2021. </a:t>
            </a:r>
          </a:p>
          <a:p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Județul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este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compus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1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municipiu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4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orașe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46 de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comune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momentul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față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există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penticostală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municipiul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Tulcea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orașul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Babadag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la care se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adaugă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alte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comune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sate. </a:t>
            </a:r>
          </a:p>
          <a:p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Celelalte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orașe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respectiv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Sulina,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Măcin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Isaccea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nu au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penticostală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7" name="TextBox 16">
            <a:extLst>
              <a:ext uri="{FF2B5EF4-FFF2-40B4-BE49-F238E27FC236}">
                <a16:creationId xmlns:a16="http://schemas.microsoft.com/office/drawing/2014/main" id="{4A9531B5-6D36-6240-E1A0-D7B442FD417D}"/>
              </a:ext>
            </a:extLst>
          </p:cNvPr>
          <p:cNvSpPr txBox="1"/>
          <p:nvPr/>
        </p:nvSpPr>
        <p:spPr>
          <a:xfrm>
            <a:off x="491114" y="858618"/>
            <a:ext cx="49703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Județ cu mai puțin de 1000 de penticostali: </a:t>
            </a:r>
            <a:r>
              <a:rPr kumimoji="0" lang="ro-RO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Tulcea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464884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292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Open Sans SemiBold</vt:lpstr>
      <vt:lpstr>Temă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Windows User</dc:creator>
  <cp:lastModifiedBy>Lea-Priscila Mocan</cp:lastModifiedBy>
  <cp:revision>14</cp:revision>
  <dcterms:created xsi:type="dcterms:W3CDTF">2024-12-30T12:57:51Z</dcterms:created>
  <dcterms:modified xsi:type="dcterms:W3CDTF">2025-02-20T10:06:57Z</dcterms:modified>
</cp:coreProperties>
</file>