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5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7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5A20-8235-2A3A-E4FE-B8A7BA9D4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0E82F-DFE6-2A74-4D92-FCF1BBAFB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DB6B4-86C9-EA3E-6F3C-B2F1CE52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F8799-E712-2F42-9BA7-1C65DFD3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5170-32A3-18D7-4604-48940B4F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6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59E9F-E7B9-E3F7-7DF8-317C0C1B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BE25A-6A71-88F7-4F4E-71E7AFE27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049A5-0CFC-6299-D45B-46852E8D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9549C-EE9C-3072-C239-A2850E24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96A9A-2DB1-0381-0AC0-4D2443DD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1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FBB63-FCF0-647C-5E79-C1DD301A4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CCDD4-3D44-499D-32B4-A404B6B4C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FA917-DCC8-8375-F08C-E58DA4A7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F3D7-869A-EC56-0E78-2A37BB2F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13063-0765-9F9B-52E1-8C7B56F4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7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02429-8402-4F2D-13D1-B9E65773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A417-CB47-61EE-D4D0-7E7AEA508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71703-906C-92A7-F4D3-3FF607EF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75352-016B-7321-8BA3-28115B85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2876F-0029-3911-CB74-73A17419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E43D-A0B8-72A5-351E-50B3ED38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A33E1-9619-8AC8-7C1F-FE67F0BF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43E61-CB53-7DDC-1F56-64AA6FC3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0C304-779E-216D-9196-F619AB28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84AEB-84A7-D13E-BDFF-C7FA6F2A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5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7977-C351-5496-6232-4C3C0CA2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84EC5-26D3-C477-E64B-C392E54D6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D562F-69F8-9F94-1786-BF795012D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F6AEF-375E-4AD4-48A2-8FDCDE47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42C6D-945A-9D19-D5C8-CD0328F2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23B32-796C-617F-C27D-55A0AF5A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9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EC61-26D9-B968-AFD2-5325717B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3988-0FD0-33F2-B4A5-1D0C2F0A7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55F14-386F-40FA-12FD-A164959F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A92E3-A699-E77A-F5DF-15EF0E7A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323E9-6B70-B7E9-D6F1-EDF8EB608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E8332F-173F-84CF-A113-0003A4C4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1E085-9578-0776-9ED5-CBFF7D80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18707B-0E19-4502-7B7F-B7B4BFD9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DFC1-6F96-3AAE-A3D3-FC09E114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8A396D-F796-1E01-9AE8-092078A43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DD716-A0FC-0046-488B-89A2521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0C0B5-121C-0A52-6113-24AD6CD2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4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F8E12-E49A-8931-4872-A0DFBB2F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078DB-D128-EFFC-52E7-6A1E1CCF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6E4AF-2A94-6A3A-E397-5996CFF4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B5C4-3CB9-8E53-5756-5CAFE104C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A7F6F-0BCB-B8BB-90FA-26C86E74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25C39-02E6-8048-9A14-8A3DB843B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52AEA-1265-8493-C1BA-FB185807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CC22E-9B73-E400-D573-0E05A85E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C2835-0758-CB94-B6F8-33707E1C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6FF8-2387-99C5-DAB3-9267901D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A45407-C411-9740-8FE3-56A45DF0E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47F95-A79B-1B96-F527-47D27BA9C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67E6E-03E0-C160-5845-46AD34C1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84FF4-26EC-B336-57B8-1AC88359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41DF6-4099-C578-90B1-8364CF39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9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29BC0-BB47-6553-1F96-19BC1624A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63BA2-46B9-B87D-01F7-1D3CDD26A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41E8E-4F83-D29B-3A32-E34ACCC79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FDCF7-3437-46B8-94C6-C0636D0F920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7D511-2D1A-1556-3614-61CE7D108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17548-FE4C-B3EA-0330-AD385F46A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0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12F617-B5BD-E236-60AC-8F9FA979EA88}"/>
              </a:ext>
            </a:extLst>
          </p:cNvPr>
          <p:cNvSpPr/>
          <p:nvPr/>
        </p:nvSpPr>
        <p:spPr>
          <a:xfrm>
            <a:off x="5341684" y="406546"/>
            <a:ext cx="1508631" cy="239059"/>
          </a:xfrm>
          <a:prstGeom prst="rect">
            <a:avLst/>
          </a:prstGeom>
          <a:solidFill>
            <a:srgbClr val="6658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89001C62-83E9-28A0-ECCB-1CB664A07702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A65881-4765-8B9B-66D8-53BD21C120C8}"/>
              </a:ext>
            </a:extLst>
          </p:cNvPr>
          <p:cNvSpPr txBox="1"/>
          <p:nvPr/>
        </p:nvSpPr>
        <p:spPr>
          <a:xfrm>
            <a:off x="565318" y="857656"/>
            <a:ext cx="553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FLORIN &amp; DANIELA BUCUR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C0E9B-A1C6-A928-8580-781583F63657}"/>
              </a:ext>
            </a:extLst>
          </p:cNvPr>
          <p:cNvSpPr txBox="1"/>
          <p:nvPr/>
        </p:nvSpPr>
        <p:spPr>
          <a:xfrm>
            <a:off x="5341685" y="358062"/>
            <a:ext cx="1508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 APRILIE</a:t>
            </a:r>
            <a:endParaRPr lang="en-US" sz="1600" i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B22373-0A2D-A686-8765-5D3EE79AF761}"/>
              </a:ext>
            </a:extLst>
          </p:cNvPr>
          <p:cNvSpPr/>
          <p:nvPr/>
        </p:nvSpPr>
        <p:spPr>
          <a:xfrm>
            <a:off x="565320" y="1654482"/>
            <a:ext cx="57910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Împreună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copiii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Naomi &amp; Isaac</a:t>
            </a:r>
          </a:p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Slujesc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Uganda</a:t>
            </a:r>
          </a:p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Trimiși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Alfa &amp; Omega</a:t>
            </a:r>
            <a:r>
              <a:rPr lang="ro-RO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 Londra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Alfa &amp; Omega</a:t>
            </a:r>
            <a:r>
              <a:rPr lang="ro-RO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 Turda</a:t>
            </a:r>
          </a:p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Începând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2013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Ajutorare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Construcții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căsuțe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locuri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izolate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E2D5C1-503D-FF4B-771B-09AC33DBB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7824" y="1444906"/>
            <a:ext cx="5204176" cy="3470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A71E1212-7A7F-5796-B152-1DA64C81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02" y="5789182"/>
            <a:ext cx="930042" cy="6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4FD84E-A50A-3BEB-787D-AD4C2B9B899A}"/>
              </a:ext>
            </a:extLst>
          </p:cNvPr>
          <p:cNvSpPr txBox="1"/>
          <p:nvPr/>
        </p:nvSpPr>
        <p:spPr>
          <a:xfrm>
            <a:off x="491114" y="858618"/>
            <a:ext cx="497033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2EB6F-0D9D-877B-7794-AC75DCA44672}"/>
              </a:ext>
            </a:extLst>
          </p:cNvPr>
          <p:cNvSpPr/>
          <p:nvPr/>
        </p:nvSpPr>
        <p:spPr>
          <a:xfrm>
            <a:off x="565318" y="1680919"/>
            <a:ext cx="5765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Putere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slujire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Călăuzirea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Duhului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Sfânt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toate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aspectele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Protecția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Domnului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întreaga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DC78B295-4A62-7782-5DE5-5B47AB3BF194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E406A37-C29C-23FC-C778-A195327F08E8}"/>
              </a:ext>
            </a:extLst>
          </p:cNvPr>
          <p:cNvSpPr txBox="1"/>
          <p:nvPr/>
        </p:nvSpPr>
        <p:spPr>
          <a:xfrm>
            <a:off x="491114" y="4003208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Motto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я соединительная линия 11">
            <a:extLst>
              <a:ext uri="{FF2B5EF4-FFF2-40B4-BE49-F238E27FC236}">
                <a16:creationId xmlns:a16="http://schemas.microsoft.com/office/drawing/2014/main" id="{2FBF4AEF-D264-F47B-2D90-C5D3D9675824}"/>
              </a:ext>
            </a:extLst>
          </p:cNvPr>
          <p:cNvCxnSpPr>
            <a:cxnSpLocks/>
          </p:cNvCxnSpPr>
          <p:nvPr/>
        </p:nvCxnSpPr>
        <p:spPr>
          <a:xfrm flipH="1">
            <a:off x="565318" y="4587983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692064-7FCF-2590-B1D9-DD8446E0B001}"/>
              </a:ext>
            </a:extLst>
          </p:cNvPr>
          <p:cNvSpPr/>
          <p:nvPr/>
        </p:nvSpPr>
        <p:spPr>
          <a:xfrm>
            <a:off x="491113" y="4699351"/>
            <a:ext cx="6560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 totul în Hristos, care mă întărește. </a:t>
            </a:r>
            <a:r>
              <a:rPr lang="ro-RO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Filipeni 4:13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CF33EB8-C821-87AC-FBBB-85A98D62FDC3}"/>
              </a:ext>
            </a:extLst>
          </p:cNvPr>
          <p:cNvSpPr txBox="1"/>
          <p:nvPr/>
        </p:nvSpPr>
        <p:spPr>
          <a:xfrm>
            <a:off x="7888229" y="5740833"/>
            <a:ext cx="393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200" b="1" dirty="0">
                <a:solidFill>
                  <a:srgbClr val="665852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Uganda</a:t>
            </a:r>
            <a:endParaRPr lang="en-US" sz="3200" b="1" dirty="0">
              <a:solidFill>
                <a:srgbClr val="665852"/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5CAE76F5-2A27-AE41-0262-731EF4653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401" y="782563"/>
            <a:ext cx="6560524" cy="49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2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5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9D5B98-5A64-B8B7-B4EA-AD6DBCDD15DA}"/>
              </a:ext>
            </a:extLst>
          </p:cNvPr>
          <p:cNvSpPr txBox="1"/>
          <p:nvPr/>
        </p:nvSpPr>
        <p:spPr>
          <a:xfrm>
            <a:off x="2915364" y="246956"/>
            <a:ext cx="6361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Proiectul România 100% (AREA)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Прямая соединительная линия 22">
            <a:extLst>
              <a:ext uri="{FF2B5EF4-FFF2-40B4-BE49-F238E27FC236}">
                <a16:creationId xmlns:a16="http://schemas.microsoft.com/office/drawing/2014/main" id="{7CB6A156-C9BF-E843-58E7-1F925C1A3305}"/>
              </a:ext>
            </a:extLst>
          </p:cNvPr>
          <p:cNvCxnSpPr>
            <a:cxnSpLocks/>
          </p:cNvCxnSpPr>
          <p:nvPr/>
        </p:nvCxnSpPr>
        <p:spPr>
          <a:xfrm flipV="1">
            <a:off x="6096000" y="858617"/>
            <a:ext cx="0" cy="5625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C995B84-84D2-9FED-7E5C-DFBC888416DF}"/>
              </a:ext>
            </a:extLst>
          </p:cNvPr>
          <p:cNvSpPr txBox="1"/>
          <p:nvPr/>
        </p:nvSpPr>
        <p:spPr>
          <a:xfrm>
            <a:off x="491114" y="858618"/>
            <a:ext cx="554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Târgu Neamț, Neamț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31359-C02E-D4F0-7B68-1ECF34D339E9}"/>
              </a:ext>
            </a:extLst>
          </p:cNvPr>
          <p:cNvSpPr txBox="1"/>
          <p:nvPr/>
        </p:nvSpPr>
        <p:spPr>
          <a:xfrm>
            <a:off x="6374949" y="858617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12E28-3237-B249-A532-6EF6E6647E72}"/>
              </a:ext>
            </a:extLst>
          </p:cNvPr>
          <p:cNvSpPr/>
          <p:nvPr/>
        </p:nvSpPr>
        <p:spPr>
          <a:xfrm>
            <a:off x="6219882" y="1381837"/>
            <a:ext cx="55458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deschidă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oportunități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slujire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zonă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protejeze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familia.</a:t>
            </a: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înțelepciune</a:t>
            </a:r>
            <a:r>
              <a:rPr lang="ro-RO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Marelui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Împărat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9E6B91-6740-09BF-E5A8-4CAD553968CC}"/>
              </a:ext>
            </a:extLst>
          </p:cNvPr>
          <p:cNvSpPr/>
          <p:nvPr/>
        </p:nvSpPr>
        <p:spPr>
          <a:xfrm>
            <a:off x="491114" y="1497163"/>
            <a:ext cx="55458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Călugăru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Alexandru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Laura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împreună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șapte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copii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 lor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Abigail, Natanael, Lois,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Iochebet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Beniamin, Otniel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Rut, se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orașul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Târgu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Neamț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acest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moment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 un local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propriu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organizează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slujbe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regulate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activități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asemenea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comunitatea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diverse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precum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alfabetizarea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copiilor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7503977D-E03C-F0F6-F3FC-CE520A2E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2" b="28542"/>
          <a:stretch/>
        </p:blipFill>
        <p:spPr>
          <a:xfrm>
            <a:off x="7874732" y="3844049"/>
            <a:ext cx="2803807" cy="2229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108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192</Words>
  <Application>Microsoft Office PowerPoint</Application>
  <PresentationFormat>Widescreen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Open Sans SemiBold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Lea-Priscila Mocan</dc:creator>
  <cp:lastModifiedBy>Lea-Priscila Mocan</cp:lastModifiedBy>
  <cp:revision>10</cp:revision>
  <dcterms:created xsi:type="dcterms:W3CDTF">2025-01-08T09:45:13Z</dcterms:created>
  <dcterms:modified xsi:type="dcterms:W3CDTF">2025-03-19T12:08:23Z</dcterms:modified>
</cp:coreProperties>
</file>