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7503296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Paște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246703" y="358062"/>
            <a:ext cx="171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 APRILIE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7503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Învierea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Isus Hristos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temeiul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bucuriei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noastre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Învierii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posibilitatea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înlăturăm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neliniște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îngrijorare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noastre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speranța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vieții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pierduți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această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sărbătoare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înțeleagă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adevărata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semnificație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învierii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Isus,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întoarcă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înviat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jertfa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Isus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idicarea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căzuți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păcat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vindecarea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bolnavi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8236" y="0"/>
            <a:ext cx="3923763" cy="523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42037" y="1827097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16240" y="2649398"/>
            <a:ext cx="6243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comunitatea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vieților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învierii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16241" y="2411872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225" y="1351625"/>
            <a:ext cx="5540775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10</cp:revision>
  <dcterms:created xsi:type="dcterms:W3CDTF">2025-01-08T09:45:13Z</dcterms:created>
  <dcterms:modified xsi:type="dcterms:W3CDTF">2025-03-19T12:43:19Z</dcterms:modified>
</cp:coreProperties>
</file>