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27 APRILIE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NICU &amp; ELENA SIMA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8" y="1603471"/>
            <a:ext cx="62849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Bulgaria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Constanța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2001 Elena | 2005 ca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Istanbul,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din 2011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Bulgaria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turcești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au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after-school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bulgarilor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pomacilor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bulgari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musulmani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bulgari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460" y="1442430"/>
            <a:ext cx="5258540" cy="37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2" y="254309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6" y="876357"/>
            <a:ext cx="81214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binecuvânteze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Haskovo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numerică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turce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au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-o.</a:t>
            </a:r>
          </a:p>
          <a:p>
            <a:pPr marL="457200" indent="-457200"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binecuvânteze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sămânța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semănată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diferitele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mărturii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regiune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grupuri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localitate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să-i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binecuvânteze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Cuvânt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6" y="808307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2" y="3745173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616831" y="4301581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2" y="4420299"/>
            <a:ext cx="81214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Isus S-a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apropiat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vorbit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le-a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„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puterea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Mi-a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pământ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Duceți-vă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neamurile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botezându-i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Tatălui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Duh.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învățați-i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păzească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v-am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poruncit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iată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 sunt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zilele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sfârșitul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veacului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Amin.”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Matei 28:18-20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Bulgaria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A302-ECDA-E86E-1994-D2BB4FAB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8652" y="1183388"/>
            <a:ext cx="5989495" cy="44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2977507" y="196300"/>
            <a:ext cx="6236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(AREA)</a:t>
            </a: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6282306" y="858618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6671258" y="858618"/>
            <a:ext cx="402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6452320" y="1497163"/>
            <a:ext cx="52485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slujitori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Măgurele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Roșiorii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Vede.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existente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multe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sănătoase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inimă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câștigarea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sufletelor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pierdute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sănătatea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spiritual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Teleorman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economică</a:t>
            </a:r>
            <a:r>
              <a:rPr lang="ro-RO" sz="2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slab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4" y="1921045"/>
            <a:ext cx="5664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Teleorman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545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conform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recensământului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decembrie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92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fără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Măgurele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Roșiorii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Vede.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A9531B5-6D36-6240-E1A0-D7B442FD417D}"/>
              </a:ext>
            </a:extLst>
          </p:cNvPr>
          <p:cNvSpPr txBox="1"/>
          <p:nvPr/>
        </p:nvSpPr>
        <p:spPr>
          <a:xfrm>
            <a:off x="491114" y="858618"/>
            <a:ext cx="497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Județ cu mai puțin de 1000 de penticostali: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Teleorman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5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343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Lea-Priscila Mocan</cp:lastModifiedBy>
  <cp:revision>13</cp:revision>
  <dcterms:created xsi:type="dcterms:W3CDTF">2024-12-30T12:57:51Z</dcterms:created>
  <dcterms:modified xsi:type="dcterms:W3CDTF">2025-03-19T12:55:41Z</dcterms:modified>
</cp:coreProperties>
</file>