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8" y="857656"/>
            <a:ext cx="553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FLORIN &amp; ALINA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 MAI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65695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fiicele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Eunice, Elisa &amp;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Eliana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Madagascar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Eclesia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Cluj-Napoca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Coordonarea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școlii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cadrul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Assemblies of God</a:t>
            </a:r>
            <a:r>
              <a:rPr lang="ro-R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Madagascar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malgașe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cursul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Kairos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unelte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isericii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Salt &amp; Light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sunt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tineri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adulți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Alina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femeile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2025" y="1442431"/>
            <a:ext cx="5149976" cy="386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253319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8" y="1024124"/>
            <a:ext cx="7773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Școala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profesorii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potriviți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pasionați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împlini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chemarea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eficientă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Comitetul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Național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Assemblies of</a:t>
            </a:r>
            <a:r>
              <a:rPr lang="ro-RO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 Madagascar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isericii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Salt &amp; Light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aducă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misionari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lucreze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65318" y="838094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4750181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2FBF4AEF-D264-F47B-2D90-C5D3D9675824}"/>
              </a:ext>
            </a:extLst>
          </p:cNvPr>
          <p:cNvCxnSpPr>
            <a:cxnSpLocks/>
          </p:cNvCxnSpPr>
          <p:nvPr/>
        </p:nvCxnSpPr>
        <p:spPr>
          <a:xfrm flipH="1">
            <a:off x="565318" y="5334956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3" y="5446324"/>
            <a:ext cx="7699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Mare este secerișul, dar puțini sunt lucrătorii. Rugați dar pe Domnul secerișului să scoată lucrători la secerișul Lui. </a:t>
            </a: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Matei 9:37-38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740833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Madagascar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768" y="782563"/>
            <a:ext cx="6560524" cy="49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95B84-84D2-9FED-7E5C-DFBC888416DF}"/>
              </a:ext>
            </a:extLst>
          </p:cNvPr>
          <p:cNvSpPr txBox="1"/>
          <p:nvPr/>
        </p:nvSpPr>
        <p:spPr>
          <a:xfrm>
            <a:off x="491114" y="858618"/>
            <a:ext cx="55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Băbeni, Vâlcea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6096000" y="1381837"/>
            <a:ext cx="6010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ro-RO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viziunii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Maturizarea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credincioșilor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credincioșii</a:t>
            </a:r>
            <a:r>
              <a:rPr lang="ro-RO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membrii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nucleului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conducere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construcția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noului</a:t>
            </a:r>
            <a:r>
              <a:rPr lang="ro-RO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lăcaș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cult.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4" y="1497163"/>
            <a:ext cx="5545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Cimpoi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Paul-Mirel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Ana-Adela,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Rahela, Paula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Lucas,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lucrează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2019 la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Băbeni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s-au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mutat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Lleida, Spania. </a:t>
            </a:r>
            <a:endParaRPr kumimoji="0" lang="ro-RO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evanghelizări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parc,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grupuri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kumimoji="0" lang="ro-RO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asemenea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dețin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teren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au</a:t>
            </a:r>
            <a:r>
              <a:rPr kumimoji="0" lang="ro-R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amenajat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loc de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închinare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503977D-E03C-F0F6-F3FC-CE520A2E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" t="-707" r="-328"/>
          <a:stretch/>
        </p:blipFill>
        <p:spPr>
          <a:xfrm>
            <a:off x="7698974" y="4711271"/>
            <a:ext cx="3155323" cy="177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10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296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12</cp:revision>
  <dcterms:created xsi:type="dcterms:W3CDTF">2025-01-08T09:45:13Z</dcterms:created>
  <dcterms:modified xsi:type="dcterms:W3CDTF">2025-04-22T08:19:01Z</dcterms:modified>
</cp:coreProperties>
</file>