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6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65AD89-735B-4AA3-2551-B27700548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8FFC551-D442-78DB-DF26-FEED6B1DA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1345BCA-CFC0-7C42-4A51-3B079681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C79A417-5C78-557A-BA00-B71D5E84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A8E8732-79B9-7E5A-EB72-5AF63292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840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C28009-3C57-1C69-4DA8-F4FB1E81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546FE8B-DB87-4FBE-2BFA-2DB2800B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1A36A28-BB9A-7CBF-0BF8-5B1C9FAE3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9140653-0926-1A04-9AC5-C0387A44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3FC6B5C-23B1-E02B-15CE-6E4994CD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022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1FAD726D-C52C-1B13-E190-193911ED0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BE0AD38F-8623-F22C-0223-1BF503848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1C66809-9A9D-F687-3C6B-1AE4E215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BAD466C-3792-A271-F609-7BE04C4D5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4D30DA7-2325-FD1C-0B93-D3F81F7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62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45297C-EE8E-016E-FEC1-BB5C1B57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8EB9132-64AF-B673-CA59-37F7BD7E2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C6950F7D-C5DF-30A7-BF34-5A8E69E7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7F3EB1B-AEC7-2367-6115-ED2AFFC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ED80D16-7FD1-FD80-1A10-4D8E53BF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9465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A3BA253-0E24-F39C-8DEC-1455917C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41307D8-D6AC-D76E-C6DB-6C0DE696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8538704-B003-F101-C625-545E5BDF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EDAD250-0F2A-AF37-F888-B6336244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876F67C-670E-C174-ADDB-FDD8977F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298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BB9EB3-BF6C-2D51-51A7-CBA1B340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40C3DB7-A633-E97A-6E5A-41646F842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FB2DA1EE-E4CB-0FFA-5E77-0A64D6A86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6C93C5B-0C15-FF2A-C710-2B7BE72F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6D825E8-1B94-CA7D-72B5-3130609E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ACB7D534-D1AC-3817-291E-2A28FE32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3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ED33E8E-6A8B-2840-9635-BB41F523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19C95ADA-E999-76C0-1256-267EF32F6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7E52A4BD-D536-7D45-D23E-188BEDA32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D97330D-FC70-F035-2219-931E9E652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1C3360D-BBBD-82E7-66BB-8FE9F568D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25B2FB35-2C7D-BA36-6806-D396879B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4C170FC0-4758-825C-362D-BB07A335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96AEBD31-0A93-C0A3-0203-7669498B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74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27B082F-6F6C-32E7-F3E9-F953FE09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07B5716D-9FEB-59AE-6E15-65E29C3A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3F4466C-950E-D5D2-B179-57B4E3C8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57D54B3-F0CC-18E7-AC46-5040FA72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09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1BE3DB2B-7D91-8837-1A7D-8A87C8BB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DFD18E02-71FF-2EEF-48BE-AB891848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DE6790B-EF66-A550-547D-BEC2CE8B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17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695A3A1-AD79-A9A6-795B-A2B678DC3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347741-9522-0E7A-AC6A-8DCABC0C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9A7E92E-BC14-AF5A-7F5F-FE7CE34A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110B1C7-9EA2-625A-3617-E3780075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5E93552-3B5C-9362-188A-C1CEB128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6B38331-F318-C2CF-03BE-C24BFA90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017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705789D-951B-763B-D3CC-22E593E0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C3EAE5A0-9C6F-2F0A-0A12-86A5E7047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C1795D75-22BE-593D-79C1-985E56721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37F72A1-8293-600F-D31E-54C26FA1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6804395-FE9F-6C94-8F4C-DE4B8DCC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F5A3139-0942-1674-89A1-BEBAEE87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39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02DE4C22-ADE4-6F3F-BC04-A7593D8D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871908-CA3E-318C-1988-1F2E82A30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D5BC079-3F6A-4810-906D-981DBD92A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D949-84C9-427E-BB9E-4B8052E2C47E}" type="datetimeFigureOut">
              <a:rPr lang="ro-RO" smtClean="0"/>
              <a:t>22.04.2025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F41F6D9-9EC9-B05E-2A52-708DE3882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4DA3D75-779D-6B1D-AEAC-AB92A36DB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775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3025F442-B11B-353C-D99D-1923D8466D32}"/>
              </a:ext>
            </a:extLst>
          </p:cNvPr>
          <p:cNvSpPr/>
          <p:nvPr/>
        </p:nvSpPr>
        <p:spPr>
          <a:xfrm>
            <a:off x="5341684" y="406546"/>
            <a:ext cx="1508631" cy="239059"/>
          </a:xfrm>
          <a:prstGeom prst="rect">
            <a:avLst/>
          </a:prstGeom>
          <a:solidFill>
            <a:srgbClr val="3D63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AC51CA42-6870-7ADF-ADD7-FDE0DD5B9946}"/>
              </a:ext>
            </a:extLst>
          </p:cNvPr>
          <p:cNvSpPr txBox="1"/>
          <p:nvPr/>
        </p:nvSpPr>
        <p:spPr>
          <a:xfrm>
            <a:off x="5255581" y="358062"/>
            <a:ext cx="1677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11 MAI</a:t>
            </a:r>
            <a:endParaRPr lang="en-US" sz="1600" i="1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1DBEB166-AC46-00DC-0CF8-A9FCC8D4300E}"/>
              </a:ext>
            </a:extLst>
          </p:cNvPr>
          <p:cNvSpPr txBox="1"/>
          <p:nvPr/>
        </p:nvSpPr>
        <p:spPr>
          <a:xfrm>
            <a:off x="565318" y="857656"/>
            <a:ext cx="5429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JONATHAN &amp; MARIA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Прямая соединительная линия 11">
            <a:extLst>
              <a:ext uri="{FF2B5EF4-FFF2-40B4-BE49-F238E27FC236}">
                <a16:creationId xmlns:a16="http://schemas.microsoft.com/office/drawing/2014/main" id="{AB157FD4-485A-921E-6535-35671F1D9FF5}"/>
              </a:ext>
            </a:extLst>
          </p:cNvPr>
          <p:cNvCxnSpPr>
            <a:cxnSpLocks/>
          </p:cNvCxnSpPr>
          <p:nvPr/>
        </p:nvCxnSpPr>
        <p:spPr>
          <a:xfrm flipH="1">
            <a:off x="565318" y="1443393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8">
            <a:extLst>
              <a:ext uri="{FF2B5EF4-FFF2-40B4-BE49-F238E27FC236}">
                <a16:creationId xmlns:a16="http://schemas.microsoft.com/office/drawing/2014/main" id="{BCDB204F-82A0-421E-7BB6-604B38DC4765}"/>
              </a:ext>
            </a:extLst>
          </p:cNvPr>
          <p:cNvSpPr/>
          <p:nvPr/>
        </p:nvSpPr>
        <p:spPr>
          <a:xfrm>
            <a:off x="565318" y="1586960"/>
            <a:ext cx="711693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copiii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 Hui, Linda &amp;</a:t>
            </a:r>
            <a:r>
              <a:rPr lang="ro-RO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Judith</a:t>
            </a:r>
          </a:p>
          <a:p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Slujesc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într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-o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țară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Asia de Sud</a:t>
            </a:r>
          </a:p>
          <a:p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parteneriat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SPMCR</a:t>
            </a:r>
          </a:p>
          <a:p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Trimiși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Golgota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ro-RO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Filadelfia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Târgu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Jiu</a:t>
            </a:r>
          </a:p>
          <a:p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Începând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1998</a:t>
            </a:r>
          </a:p>
          <a:p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implică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socială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comunitățile</a:t>
            </a:r>
            <a:r>
              <a:rPr lang="ro-RO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sărace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defavorizate</a:t>
            </a:r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 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Orfelinate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[</a:t>
            </a:r>
            <a:r>
              <a:rPr 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Casele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Agape]</a:t>
            </a: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797E473-4290-8657-B82A-0462B9ED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84901" y="0"/>
            <a:ext cx="4207099" cy="5609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Imagine 1">
            <a:extLst>
              <a:ext uri="{FF2B5EF4-FFF2-40B4-BE49-F238E27FC236}">
                <a16:creationId xmlns:a16="http://schemas.microsoft.com/office/drawing/2014/main" id="{6B654415-669D-D8F0-244E-5915D9857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9702" y="5789182"/>
            <a:ext cx="930041" cy="69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5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>
            <a:extLst>
              <a:ext uri="{FF2B5EF4-FFF2-40B4-BE49-F238E27FC236}">
                <a16:creationId xmlns:a16="http://schemas.microsoft.com/office/drawing/2014/main" id="{F1E15C82-1672-596B-D1B0-161B80F98BAB}"/>
              </a:ext>
            </a:extLst>
          </p:cNvPr>
          <p:cNvSpPr txBox="1"/>
          <p:nvPr/>
        </p:nvSpPr>
        <p:spPr>
          <a:xfrm>
            <a:off x="491113" y="253590"/>
            <a:ext cx="4970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2FFEBDB-D4C7-3617-D053-C5C2B833E334}"/>
              </a:ext>
            </a:extLst>
          </p:cNvPr>
          <p:cNvSpPr/>
          <p:nvPr/>
        </p:nvSpPr>
        <p:spPr>
          <a:xfrm>
            <a:off x="565316" y="913508"/>
            <a:ext cx="112124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limba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începută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februarie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2023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tr-o nouă regiune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ca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oamenii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această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zonă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mântuiți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Agape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limba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engleză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crească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puterea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Duhului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Sfânt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poată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impact cu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noua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echipă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slujitori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localnici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această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umpluți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Duhul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Sfânt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predice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neînfricați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mijlocul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persecuției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copiii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Agape -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transformați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Cuvântul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Domnului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conștiincioși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școală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lunară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începută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tinerii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crească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spiritual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Domnul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ridice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lideri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dintre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mișcare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trezire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spirituală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cxnSp>
        <p:nvCxnSpPr>
          <p:cNvPr id="4" name="Прямая соединительная линия 11">
            <a:extLst>
              <a:ext uri="{FF2B5EF4-FFF2-40B4-BE49-F238E27FC236}">
                <a16:creationId xmlns:a16="http://schemas.microsoft.com/office/drawing/2014/main" id="{9515F7AF-64D4-2C5F-453E-D8E000682AB7}"/>
              </a:ext>
            </a:extLst>
          </p:cNvPr>
          <p:cNvCxnSpPr>
            <a:cxnSpLocks/>
          </p:cNvCxnSpPr>
          <p:nvPr/>
        </p:nvCxnSpPr>
        <p:spPr>
          <a:xfrm flipH="1">
            <a:off x="565317" y="838365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8">
            <a:extLst>
              <a:ext uri="{FF2B5EF4-FFF2-40B4-BE49-F238E27FC236}">
                <a16:creationId xmlns:a16="http://schemas.microsoft.com/office/drawing/2014/main" id="{426C0971-4741-8634-60AD-C0AC8F1DC5DE}"/>
              </a:ext>
            </a:extLst>
          </p:cNvPr>
          <p:cNvSpPr txBox="1"/>
          <p:nvPr/>
        </p:nvSpPr>
        <p:spPr>
          <a:xfrm>
            <a:off x="491113" y="4994732"/>
            <a:ext cx="4675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Motto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Прямая соединительная линия 11">
            <a:extLst>
              <a:ext uri="{FF2B5EF4-FFF2-40B4-BE49-F238E27FC236}">
                <a16:creationId xmlns:a16="http://schemas.microsoft.com/office/drawing/2014/main" id="{F46F940F-FF2A-E043-B5BA-41A08A060F08}"/>
              </a:ext>
            </a:extLst>
          </p:cNvPr>
          <p:cNvCxnSpPr>
            <a:cxnSpLocks/>
          </p:cNvCxnSpPr>
          <p:nvPr/>
        </p:nvCxnSpPr>
        <p:spPr>
          <a:xfrm flipH="1">
            <a:off x="565318" y="5557580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0">
            <a:extLst>
              <a:ext uri="{FF2B5EF4-FFF2-40B4-BE49-F238E27FC236}">
                <a16:creationId xmlns:a16="http://schemas.microsoft.com/office/drawing/2014/main" id="{62704C76-A7F6-CC5B-6470-DAAF9E3F568E}"/>
              </a:ext>
            </a:extLst>
          </p:cNvPr>
          <p:cNvSpPr/>
          <p:nvPr/>
        </p:nvSpPr>
        <p:spPr>
          <a:xfrm>
            <a:off x="502455" y="5588146"/>
            <a:ext cx="110949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Treceți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treceți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porţi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Pregătiți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 cale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poporului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Croiți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croiți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drum,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pietrele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Ridicați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steag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popoare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Isaia 62:10</a:t>
            </a:r>
          </a:p>
        </p:txBody>
      </p:sp>
    </p:spTree>
    <p:extLst>
      <p:ext uri="{BB962C8B-B14F-4D97-AF65-F5344CB8AC3E}">
        <p14:creationId xmlns:p14="http://schemas.microsoft.com/office/powerpoint/2010/main" val="119593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63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CC50E5DB-0437-AC6F-F031-05E0B465CAC9}"/>
              </a:ext>
            </a:extLst>
          </p:cNvPr>
          <p:cNvSpPr txBox="1"/>
          <p:nvPr/>
        </p:nvSpPr>
        <p:spPr>
          <a:xfrm>
            <a:off x="2977507" y="196300"/>
            <a:ext cx="62369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Proiectul România 100%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 (AREA)</a:t>
            </a:r>
          </a:p>
        </p:txBody>
      </p:sp>
      <p:cxnSp>
        <p:nvCxnSpPr>
          <p:cNvPr id="3" name="Прямая соединительная линия 22">
            <a:extLst>
              <a:ext uri="{FF2B5EF4-FFF2-40B4-BE49-F238E27FC236}">
                <a16:creationId xmlns:a16="http://schemas.microsoft.com/office/drawing/2014/main" id="{30A903F0-99ED-9B45-6DEB-7046D6EEF60A}"/>
              </a:ext>
            </a:extLst>
          </p:cNvPr>
          <p:cNvCxnSpPr>
            <a:cxnSpLocks/>
          </p:cNvCxnSpPr>
          <p:nvPr/>
        </p:nvCxnSpPr>
        <p:spPr>
          <a:xfrm flipV="1">
            <a:off x="5789052" y="813542"/>
            <a:ext cx="0" cy="56259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7">
            <a:extLst>
              <a:ext uri="{FF2B5EF4-FFF2-40B4-BE49-F238E27FC236}">
                <a16:creationId xmlns:a16="http://schemas.microsoft.com/office/drawing/2014/main" id="{C765CBC5-3BFE-9EF6-B024-97E31C4E03A6}"/>
              </a:ext>
            </a:extLst>
          </p:cNvPr>
          <p:cNvSpPr txBox="1"/>
          <p:nvPr/>
        </p:nvSpPr>
        <p:spPr>
          <a:xfrm>
            <a:off x="6092143" y="875501"/>
            <a:ext cx="402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39A43B4-C0DB-2D44-0EF1-B19F2FB20237}"/>
              </a:ext>
            </a:extLst>
          </p:cNvPr>
          <p:cNvSpPr/>
          <p:nvPr/>
        </p:nvSpPr>
        <p:spPr>
          <a:xfrm>
            <a:off x="6092143" y="1398721"/>
            <a:ext cx="587233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Punerea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inima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slujitori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chemați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Dumnezeu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înceapă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Chiajna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Găsirea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unui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spațiu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corespunzător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slujbele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care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fie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loc central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potrivit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Mobilizarea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ro-RO" sz="2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Chiajna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Domnul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deschidă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inima</a:t>
            </a:r>
            <a:r>
              <a:rPr kumimoji="0" lang="ro-R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locuitorilor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Chiajna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Dezvoltarea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echipe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7B1E386-63AF-868F-EE77-D0DB7CF74C91}"/>
              </a:ext>
            </a:extLst>
          </p:cNvPr>
          <p:cNvSpPr/>
          <p:nvPr/>
        </p:nvSpPr>
        <p:spPr>
          <a:xfrm>
            <a:off x="491112" y="1816906"/>
            <a:ext cx="520778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Populație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rezidentă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43.588 de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locuitori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conform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recensământului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decembrie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2021. </a:t>
            </a:r>
            <a:r>
              <a:rPr lang="en-US" sz="24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Chiajna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România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fără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ro-RO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 a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doua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România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după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Florești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Cluj,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iar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lipsa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într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-o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atât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mare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</a:t>
            </a:r>
            <a:r>
              <a:rPr lang="ro-RO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responsabilizează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căutăm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lucrători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inimă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proiect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nou.</a:t>
            </a:r>
          </a:p>
        </p:txBody>
      </p:sp>
      <p:sp>
        <p:nvSpPr>
          <p:cNvPr id="4" name="TextBox 16">
            <a:extLst>
              <a:ext uri="{FF2B5EF4-FFF2-40B4-BE49-F238E27FC236}">
                <a16:creationId xmlns:a16="http://schemas.microsoft.com/office/drawing/2014/main" id="{123F0070-9E7B-F193-D667-3B82CDAF409C}"/>
              </a:ext>
            </a:extLst>
          </p:cNvPr>
          <p:cNvSpPr txBox="1"/>
          <p:nvPr/>
        </p:nvSpPr>
        <p:spPr>
          <a:xfrm>
            <a:off x="491112" y="806548"/>
            <a:ext cx="6605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Localități mari fără biserică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Penticostală: </a:t>
            </a: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Chiajna, Ilfov</a:t>
            </a:r>
          </a:p>
        </p:txBody>
      </p:sp>
    </p:spTree>
    <p:extLst>
      <p:ext uri="{BB962C8B-B14F-4D97-AF65-F5344CB8AC3E}">
        <p14:creationId xmlns:p14="http://schemas.microsoft.com/office/powerpoint/2010/main" val="1578464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364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Temă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Windows User</dc:creator>
  <cp:lastModifiedBy>Lea-Priscila Mocan</cp:lastModifiedBy>
  <cp:revision>17</cp:revision>
  <dcterms:created xsi:type="dcterms:W3CDTF">2024-12-30T12:57:51Z</dcterms:created>
  <dcterms:modified xsi:type="dcterms:W3CDTF">2025-04-22T08:24:57Z</dcterms:modified>
</cp:coreProperties>
</file>