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5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5A20-8235-2A3A-E4FE-B8A7BA9D4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0E82F-DFE6-2A74-4D92-FCF1BBAFB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DB6B4-86C9-EA3E-6F3C-B2F1CE52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8799-E712-2F42-9BA7-1C65DFD3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5170-32A3-18D7-4604-48940B4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6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9E9F-E7B9-E3F7-7DF8-317C0C1B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BE25A-6A71-88F7-4F4E-71E7AFE27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049A5-0CFC-6299-D45B-46852E8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549C-EE9C-3072-C239-A2850E24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96A9A-2DB1-0381-0AC0-4D2443DD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1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FBB63-FCF0-647C-5E79-C1DD301A4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CCDD4-3D44-499D-32B4-A404B6B4C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FA917-DCC8-8375-F08C-E58DA4A7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F3D7-869A-EC56-0E78-2A37BB2F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13063-0765-9F9B-52E1-8C7B56F4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2429-8402-4F2D-13D1-B9E65773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A417-CB47-61EE-D4D0-7E7AEA508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71703-906C-92A7-F4D3-3FF607EF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75352-016B-7321-8BA3-28115B85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876F-0029-3911-CB74-73A1741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E43D-A0B8-72A5-351E-50B3ED38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A33E1-9619-8AC8-7C1F-FE67F0BF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3E61-CB53-7DDC-1F56-64AA6FC3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C304-779E-216D-9196-F619AB28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84AEB-84A7-D13E-BDFF-C7FA6F2A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5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977-C351-5496-6232-4C3C0CA2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84EC5-26D3-C477-E64B-C392E54D6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D562F-69F8-9F94-1786-BF795012D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F6AEF-375E-4AD4-48A2-8FDCDE47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42C6D-945A-9D19-D5C8-CD0328F2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3B32-796C-617F-C27D-55A0AF5A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EC61-26D9-B968-AFD2-5325717B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3988-0FD0-33F2-B4A5-1D0C2F0A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55F14-386F-40FA-12FD-A164959F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A92E3-A699-E77A-F5DF-15EF0E7A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323E9-6B70-B7E9-D6F1-EDF8EB60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8332F-173F-84CF-A113-0003A4C4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1E085-9578-0776-9ED5-CBFF7D80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8707B-0E19-4502-7B7F-B7B4BFD9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DFC1-6F96-3AAE-A3D3-FC09E114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396D-F796-1E01-9AE8-092078A4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DD716-A0FC-0046-488B-89A2521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0C0B5-121C-0A52-6113-24AD6CD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F8E12-E49A-8931-4872-A0DFBB2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078DB-D128-EFFC-52E7-6A1E1CCF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6E4AF-2A94-6A3A-E397-5996CFF4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B5C4-3CB9-8E53-5756-5CAFE104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7F6F-0BCB-B8BB-90FA-26C86E74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25C39-02E6-8048-9A14-8A3DB843B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52AEA-1265-8493-C1BA-FB185807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CC22E-9B73-E400-D573-0E05A85E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C2835-0758-CB94-B6F8-33707E1C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6FF8-2387-99C5-DAB3-9267901D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45407-C411-9740-8FE3-56A45DF0E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47F95-A79B-1B96-F527-47D27BA9C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7E6E-03E0-C160-5845-46AD34C1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84FF4-26EC-B336-57B8-1AC88359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41DF6-4099-C578-90B1-8364CF39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29BC0-BB47-6553-1F96-19BC1624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3BA2-46B9-B87D-01F7-1D3CDD26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1E8E-4F83-D29B-3A32-E34ACCC79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D511-2D1A-1556-3614-61CE7D108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7548-FE4C-B3EA-0330-AD385F46A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12F617-B5BD-E236-60AC-8F9FA979EA88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665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89001C62-83E9-28A0-ECCB-1CB664A07702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A65881-4765-8B9B-66D8-53BD21C120C8}"/>
              </a:ext>
            </a:extLst>
          </p:cNvPr>
          <p:cNvSpPr txBox="1"/>
          <p:nvPr/>
        </p:nvSpPr>
        <p:spPr>
          <a:xfrm>
            <a:off x="565318" y="857656"/>
            <a:ext cx="553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ADIN &amp; PERSIDA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C0E9B-A1C6-A928-8580-781583F63657}"/>
              </a:ext>
            </a:extLst>
          </p:cNvPr>
          <p:cNvSpPr txBox="1"/>
          <p:nvPr/>
        </p:nvSpPr>
        <p:spPr>
          <a:xfrm>
            <a:off x="5341685" y="358062"/>
            <a:ext cx="150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18 </a:t>
            </a:r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MAI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22373-0A2D-A686-8765-5D3EE79AF761}"/>
              </a:ext>
            </a:extLst>
          </p:cNvPr>
          <p:cNvSpPr/>
          <p:nvPr/>
        </p:nvSpPr>
        <p:spPr>
          <a:xfrm>
            <a:off x="565320" y="1654482"/>
            <a:ext cx="628499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fiul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Matei</a:t>
            </a:r>
          </a:p>
          <a:p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Slujesc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Kenya</a:t>
            </a:r>
          </a:p>
          <a:p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Trimiși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Sfânta</a:t>
            </a:r>
            <a:r>
              <a:rPr lang="en-US" sz="2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Treime</a:t>
            </a:r>
            <a:endParaRPr lang="en-US" sz="2600" i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Agigea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Începând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</a:p>
          <a:p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Vizite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familii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Rugăciune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străzi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Implicare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o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școală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biblică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ro-RO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instruire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copiii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E2D5C1-503D-FF4B-771B-09AC33DB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2024" y="1711710"/>
            <a:ext cx="5149976" cy="343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A71E1212-7A7F-5796-B152-1DA64C81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02" y="5789182"/>
            <a:ext cx="930042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4FD84E-A50A-3BEB-787D-AD4C2B9B899A}"/>
              </a:ext>
            </a:extLst>
          </p:cNvPr>
          <p:cNvSpPr txBox="1"/>
          <p:nvPr/>
        </p:nvSpPr>
        <p:spPr>
          <a:xfrm>
            <a:off x="491114" y="774914"/>
            <a:ext cx="497033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2EB6F-0D9D-877B-7794-AC75DCA44672}"/>
              </a:ext>
            </a:extLst>
          </p:cNvPr>
          <p:cNvSpPr/>
          <p:nvPr/>
        </p:nvSpPr>
        <p:spPr>
          <a:xfrm>
            <a:off x="565318" y="1545719"/>
            <a:ext cx="67820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Înțelepciune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discernământ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planurile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Înțelegere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profundă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spirituală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fizică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familia lor.</a:t>
            </a: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DC78B295-4A62-7782-5DE5-5B47AB3BF194}"/>
              </a:ext>
            </a:extLst>
          </p:cNvPr>
          <p:cNvCxnSpPr>
            <a:cxnSpLocks/>
          </p:cNvCxnSpPr>
          <p:nvPr/>
        </p:nvCxnSpPr>
        <p:spPr>
          <a:xfrm flipH="1">
            <a:off x="565318" y="1359689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406A37-C29C-23FC-C778-A195327F08E8}"/>
              </a:ext>
            </a:extLst>
          </p:cNvPr>
          <p:cNvSpPr txBox="1"/>
          <p:nvPr/>
        </p:nvSpPr>
        <p:spPr>
          <a:xfrm>
            <a:off x="491114" y="3623283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11">
            <a:extLst>
              <a:ext uri="{FF2B5EF4-FFF2-40B4-BE49-F238E27FC236}">
                <a16:creationId xmlns:a16="http://schemas.microsoft.com/office/drawing/2014/main" id="{2FBF4AEF-D264-F47B-2D90-C5D3D9675824}"/>
              </a:ext>
            </a:extLst>
          </p:cNvPr>
          <p:cNvCxnSpPr>
            <a:cxnSpLocks/>
          </p:cNvCxnSpPr>
          <p:nvPr/>
        </p:nvCxnSpPr>
        <p:spPr>
          <a:xfrm flipH="1">
            <a:off x="565318" y="4208058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692064-7FCF-2590-B1D9-DD8446E0B001}"/>
              </a:ext>
            </a:extLst>
          </p:cNvPr>
          <p:cNvSpPr/>
          <p:nvPr/>
        </p:nvSpPr>
        <p:spPr>
          <a:xfrm>
            <a:off x="491113" y="4319426"/>
            <a:ext cx="7699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Scoală-te, luminează-te, căci lumina ta vine </a:t>
            </a:r>
            <a:r>
              <a:rPr lang="ro-RO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şi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slava Domnului răsare peste tine! Căci iată, întunericul acoperă pământul </a:t>
            </a:r>
            <a:r>
              <a:rPr lang="ro-RO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şi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negură mare, popoarele, dar peste tine răsare Domnul </a:t>
            </a:r>
            <a:r>
              <a:rPr lang="ro-RO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şi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slava Lui se arată peste tine. </a:t>
            </a:r>
            <a:r>
              <a:rPr lang="ro-R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Isaia 60:1-2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CF33EB8-C821-87AC-FBBB-85A98D62FDC3}"/>
              </a:ext>
            </a:extLst>
          </p:cNvPr>
          <p:cNvSpPr txBox="1"/>
          <p:nvPr/>
        </p:nvSpPr>
        <p:spPr>
          <a:xfrm>
            <a:off x="7888229" y="5740833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665852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Kenya</a:t>
            </a:r>
            <a:endParaRPr lang="en-US" sz="3200" b="1" dirty="0">
              <a:solidFill>
                <a:srgbClr val="665852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5CAE76F5-2A27-AE41-0262-731EF465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5768" y="782563"/>
            <a:ext cx="6560523" cy="49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2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D5B98-5A64-B8B7-B4EA-AD6DBCDD15DA}"/>
              </a:ext>
            </a:extLst>
          </p:cNvPr>
          <p:cNvSpPr txBox="1"/>
          <p:nvPr/>
        </p:nvSpPr>
        <p:spPr>
          <a:xfrm>
            <a:off x="2915364" y="246956"/>
            <a:ext cx="6361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 (AREA)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7CB6A156-C9BF-E843-58E7-1F925C1A3305}"/>
              </a:ext>
            </a:extLst>
          </p:cNvPr>
          <p:cNvCxnSpPr>
            <a:cxnSpLocks/>
          </p:cNvCxnSpPr>
          <p:nvPr/>
        </p:nvCxnSpPr>
        <p:spPr>
          <a:xfrm flipV="1">
            <a:off x="6096000" y="858617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C995B84-84D2-9FED-7E5C-DFBC888416DF}"/>
              </a:ext>
            </a:extLst>
          </p:cNvPr>
          <p:cNvSpPr txBox="1"/>
          <p:nvPr/>
        </p:nvSpPr>
        <p:spPr>
          <a:xfrm>
            <a:off x="491114" y="858618"/>
            <a:ext cx="554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Caracal, Olt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31359-C02E-D4F0-7B68-1ECF34D339E9}"/>
              </a:ext>
            </a:extLst>
          </p:cNvPr>
          <p:cNvSpPr txBox="1"/>
          <p:nvPr/>
        </p:nvSpPr>
        <p:spPr>
          <a:xfrm>
            <a:off x="6327821" y="870303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12E28-3237-B249-A532-6EF6E6647E72}"/>
              </a:ext>
            </a:extLst>
          </p:cNvPr>
          <p:cNvSpPr/>
          <p:nvPr/>
        </p:nvSpPr>
        <p:spPr>
          <a:xfrm>
            <a:off x="6327821" y="1385635"/>
            <a:ext cx="52492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împotriva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atacurilor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demonice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asupra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Înțelepciune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formarea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unei</a:t>
            </a:r>
            <a:r>
              <a:rPr lang="ro-RO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echipe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zonă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Achiziționarea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local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propriu</a:t>
            </a:r>
            <a:r>
              <a:rPr lang="ro-RO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care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construiască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9E6B91-6740-09BF-E5A8-4CAD553968CC}"/>
              </a:ext>
            </a:extLst>
          </p:cNvPr>
          <p:cNvSpPr/>
          <p:nvPr/>
        </p:nvSpPr>
        <p:spPr>
          <a:xfrm>
            <a:off x="491114" y="1497163"/>
            <a:ext cx="55458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Prelipcean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Filip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Alexandra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 lor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Leea, Noah, Caleb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Joshua –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Muntele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Sionului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Deva.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câțiva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locuiesc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sunt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implicați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orașul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Balș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anul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2022 au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început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Caracal.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desfășoară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activitatea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închiriat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organizează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slujbe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regulate. Se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activități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orfani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7503977D-E03C-F0F6-F3FC-CE520A2E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7" b="26032"/>
          <a:stretch/>
        </p:blipFill>
        <p:spPr>
          <a:xfrm>
            <a:off x="7410496" y="4237367"/>
            <a:ext cx="3732280" cy="224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10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236</Words>
  <Application>Microsoft Office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Lea-Priscila Mocan</dc:creator>
  <cp:lastModifiedBy>Lea-Priscila Mocan</cp:lastModifiedBy>
  <cp:revision>14</cp:revision>
  <dcterms:created xsi:type="dcterms:W3CDTF">2025-01-08T09:45:13Z</dcterms:created>
  <dcterms:modified xsi:type="dcterms:W3CDTF">2025-04-22T08:26:15Z</dcterms:modified>
</cp:coreProperties>
</file>