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20.05.2025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255581" y="358062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22 IUNIE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MARIUS &amp; ESTERA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7591" y="1741454"/>
            <a:ext cx="5923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Centrală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Betesda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</a:t>
            </a:r>
          </a:p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Socodor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Arad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</a:t>
            </a:r>
            <a:r>
              <a:rPr lang="ro-RO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Bergerie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Coulommiers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Franța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Învățarea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limbii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culturii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relații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7246" y="1659285"/>
            <a:ext cx="5244754" cy="353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3" y="543405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6" y="1203323"/>
            <a:ext cx="75548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emoțională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pregătirea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actelor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necesare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șederea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ro-R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interacțiunea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</a:t>
            </a:r>
            <a:r>
              <a:rPr lang="ro-R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localnicii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relații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profunde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7" y="1128180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3" y="43799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7" y="4903137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4" y="4971188"/>
            <a:ext cx="8066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vorbim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venire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Hristos,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jumătate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a</a:t>
            </a:r>
            <a:r>
              <a:rPr lang="ro-R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auzit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niciodată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prima.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Oswald J. Smith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Asia Centrală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AA302-ECDA-E86E-1994-D2BB4FAB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24" y="1057371"/>
            <a:ext cx="5578714" cy="41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3484064" y="189293"/>
            <a:ext cx="5214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6508124" y="858618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>
            <a:extLst>
              <a:ext uri="{FF2B5EF4-FFF2-40B4-BE49-F238E27FC236}">
                <a16:creationId xmlns:a16="http://schemas.microsoft.com/office/drawing/2014/main" id="{30E11494-634F-1BE6-AA88-C797A50FBCA0}"/>
              </a:ext>
            </a:extLst>
          </p:cNvPr>
          <p:cNvSpPr txBox="1"/>
          <p:nvPr/>
        </p:nvSpPr>
        <p:spPr>
          <a:xfrm>
            <a:off x="491114" y="85861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Ianca, Brăila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6619648" y="893699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6573709" y="1497163"/>
            <a:ext cx="5281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relațiile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oamenii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însoțită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predicarea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32FC13-4C71-61C4-DCEB-33DF5445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1" b="9761"/>
          <a:stretch/>
        </p:blipFill>
        <p:spPr>
          <a:xfrm>
            <a:off x="7806836" y="3516399"/>
            <a:ext cx="2595957" cy="278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3" y="1408308"/>
            <a:ext cx="5905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Salcie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Florin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Anamaria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băieții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 Timothy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Luke, 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Galilor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Constanța,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urma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chemării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divine de 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ro-RO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Timp de 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ani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s-au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Independența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Deși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Independența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ales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mute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Ianca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Brăila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nouă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zero.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Ianca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au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întâlniri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duminicale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grupuri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casă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săptămânale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clădirea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7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227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Lea-Priscila Mocan</cp:lastModifiedBy>
  <cp:revision>21</cp:revision>
  <dcterms:created xsi:type="dcterms:W3CDTF">2024-12-30T12:57:51Z</dcterms:created>
  <dcterms:modified xsi:type="dcterms:W3CDTF">2025-05-20T09:39:36Z</dcterms:modified>
</cp:coreProperties>
</file>