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6820716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565318" y="857656"/>
            <a:ext cx="690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MARIUS &amp; MARGARETA BRĂDEAN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341685" y="358062"/>
            <a:ext cx="150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29 IUNIE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65320" y="1654482"/>
            <a:ext cx="6421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Uganda [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districtul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Arua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West Nile]</a:t>
            </a:r>
          </a:p>
          <a:p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Izvorul</a:t>
            </a:r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Vieții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Reșița</a:t>
            </a:r>
          </a:p>
          <a:p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</a:p>
          <a:p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</a:t>
            </a:r>
            <a:r>
              <a:rPr lang="ro-RO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instruirea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liderilor</a:t>
            </a:r>
            <a:r>
              <a:rPr lang="ro-RO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locali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umanitare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</a:t>
            </a:r>
            <a:r>
              <a:rPr lang="ro-RO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completează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câmpul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</a:t>
            </a:r>
            <a:r>
              <a:rPr lang="ro-RO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misiune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2" y="5789182"/>
            <a:ext cx="930042" cy="697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E8F799-D1C7-D22E-93B5-B180E977B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08" y="1705335"/>
            <a:ext cx="5204792" cy="34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491114" y="385224"/>
            <a:ext cx="512267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565318" y="1156029"/>
            <a:ext cx="7883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Sănătate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care o fac,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decizii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corecte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le duce la bun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sfârșit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suplinească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nevoile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localnicilor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închinare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rugăciune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învățare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etc.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>
            <a:off x="491114" y="969999"/>
            <a:ext cx="5669684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406A37-C29C-23FC-C778-A195327F08E8}"/>
              </a:ext>
            </a:extLst>
          </p:cNvPr>
          <p:cNvSpPr txBox="1"/>
          <p:nvPr/>
        </p:nvSpPr>
        <p:spPr>
          <a:xfrm>
            <a:off x="491114" y="4257341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692064-7FCF-2590-B1D9-DD8446E0B001}"/>
              </a:ext>
            </a:extLst>
          </p:cNvPr>
          <p:cNvSpPr/>
          <p:nvPr/>
        </p:nvSpPr>
        <p:spPr>
          <a:xfrm>
            <a:off x="491114" y="4917141"/>
            <a:ext cx="7957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Într-adevăr, vei chema neamuri pe care nu le cunoști și popoare care nu te cunosc vor alerga la tine  pentru Domnul Dumnezeul tău, pentru Sfântul lui Israel. </a:t>
            </a:r>
            <a:r>
              <a:rPr lang="ro-R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Isaia 55:5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CF33EB8-C821-87AC-FBBB-85A98D62FDC3}"/>
              </a:ext>
            </a:extLst>
          </p:cNvPr>
          <p:cNvSpPr txBox="1"/>
          <p:nvPr/>
        </p:nvSpPr>
        <p:spPr>
          <a:xfrm>
            <a:off x="7888229" y="5740833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665852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Uganda</a:t>
            </a:r>
            <a:endParaRPr lang="en-US" sz="3200" b="1" dirty="0">
              <a:solidFill>
                <a:srgbClr val="665852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5CAE76F5-2A27-AE41-0262-731EF465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3141" y="1156029"/>
            <a:ext cx="6062469" cy="4545942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E7E8ACA-54C0-386D-6A69-464A2FD105FB}"/>
              </a:ext>
            </a:extLst>
          </p:cNvPr>
          <p:cNvCxnSpPr>
            <a:cxnSpLocks/>
          </p:cNvCxnSpPr>
          <p:nvPr/>
        </p:nvCxnSpPr>
        <p:spPr>
          <a:xfrm>
            <a:off x="565318" y="4780561"/>
            <a:ext cx="5669684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2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D5B98-5A64-B8B7-B4EA-AD6DBCDD15DA}"/>
              </a:ext>
            </a:extLst>
          </p:cNvPr>
          <p:cNvSpPr txBox="1"/>
          <p:nvPr/>
        </p:nvSpPr>
        <p:spPr>
          <a:xfrm>
            <a:off x="2915364" y="246956"/>
            <a:ext cx="6361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 (AREA)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7CB6A156-C9BF-E843-58E7-1F925C1A3305}"/>
              </a:ext>
            </a:extLst>
          </p:cNvPr>
          <p:cNvCxnSpPr>
            <a:cxnSpLocks/>
          </p:cNvCxnSpPr>
          <p:nvPr/>
        </p:nvCxnSpPr>
        <p:spPr>
          <a:xfrm flipV="1">
            <a:off x="7879724" y="870303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C995B84-84D2-9FED-7E5C-DFBC888416DF}"/>
              </a:ext>
            </a:extLst>
          </p:cNvPr>
          <p:cNvSpPr txBox="1"/>
          <p:nvPr/>
        </p:nvSpPr>
        <p:spPr>
          <a:xfrm>
            <a:off x="491114" y="858618"/>
            <a:ext cx="6939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Evanghelizarea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României prin campanii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 d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e evanghelizare</a:t>
            </a:r>
            <a:endParaRPr kumimoji="0" lang="ro-RO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31359-C02E-D4F0-7B68-1ECF34D339E9}"/>
              </a:ext>
            </a:extLst>
          </p:cNvPr>
          <p:cNvSpPr txBox="1"/>
          <p:nvPr/>
        </p:nvSpPr>
        <p:spPr>
          <a:xfrm>
            <a:off x="7926946" y="870303"/>
            <a:ext cx="3934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12E28-3237-B249-A532-6EF6E6647E72}"/>
              </a:ext>
            </a:extLst>
          </p:cNvPr>
          <p:cNvSpPr/>
          <p:nvPr/>
        </p:nvSpPr>
        <p:spPr>
          <a:xfrm>
            <a:off x="7984901" y="1385635"/>
            <a:ext cx="3876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divină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eficientă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deschiderea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inimilor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colaborare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organizațiile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E6B91-6740-09BF-E5A8-4CAD553968CC}"/>
              </a:ext>
            </a:extLst>
          </p:cNvPr>
          <p:cNvSpPr/>
          <p:nvPr/>
        </p:nvSpPr>
        <p:spPr>
          <a:xfrm>
            <a:off x="491113" y="1762473"/>
            <a:ext cx="73886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ani,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evanghelizarea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României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puternic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susținută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organizații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asociații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au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campanii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nivel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național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perioada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Misiunea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Betania Chicago,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Speranța</a:t>
            </a:r>
            <a:r>
              <a:rPr kumimoji="0" lang="ro-RO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Prietenii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Asociația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Miros de Cer,</a:t>
            </a:r>
            <a:r>
              <a:rPr kumimoji="0" lang="ro-RO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Messengers, Eldad,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Hristic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organizații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similare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avut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impact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semnificativ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desfășurarea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evenimente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localități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România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propovăduind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mesajul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mântuirii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kumimoji="0" lang="ro-RO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inițiative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sunt o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binecuvântare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răspândire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Evangheliei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întreaga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810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275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Lea-Priscila Mocan</cp:lastModifiedBy>
  <cp:revision>17</cp:revision>
  <dcterms:created xsi:type="dcterms:W3CDTF">2025-01-08T09:45:13Z</dcterms:created>
  <dcterms:modified xsi:type="dcterms:W3CDTF">2025-05-20T09:40:39Z</dcterms:modified>
</cp:coreProperties>
</file>