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27.05.2025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IUNIE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DOINA</a:t>
            </a:r>
            <a:endParaRPr lang="en-US" sz="3200" b="1" dirty="0"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7" y="1586960"/>
            <a:ext cx="6930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Slujește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 Angola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Trimisă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Casa Domnului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 și </a:t>
            </a:r>
            <a:r>
              <a:rPr lang="ro-R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ucenicizarea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comunității din </a:t>
            </a:r>
            <a:r>
              <a:rPr lang="ro-R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Mulenga</a:t>
            </a: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Proiectul </a:t>
            </a:r>
            <a:r>
              <a:rPr lang="ro-R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masă pe zi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și grădina comunitară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 cu copiii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Alfabetizarea adulților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5003" y="0"/>
            <a:ext cx="4136997" cy="551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839502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6" y="1499420"/>
            <a:ext cx="6395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 înțelepciune, discernământ, protecție fizică și spirituală.</a:t>
            </a:r>
          </a:p>
          <a:p>
            <a:pPr marL="457200" indent="-457200">
              <a:buAutoNum type="arabicPeriod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 mântuirea poporului angolez.</a:t>
            </a:r>
          </a:p>
          <a:p>
            <a:pPr marL="457200" indent="-457200">
              <a:buAutoNum type="arabicPeriod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 să trimită mai mulți lucrători.</a:t>
            </a:r>
          </a:p>
          <a:p>
            <a:pPr marL="457200" indent="-457200">
              <a:buAutoNum type="arabicPeriod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 să deschidă cât mai multe uși de binecuvântare pentru această lucrare, atât local, cât și de afară.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1424277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3" y="4162331"/>
            <a:ext cx="4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8" y="4725179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4" y="4869634"/>
            <a:ext cx="6181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Da, fericirea și îndurarea mă vor însoți în toate zilele vieții mele și voi locui în casa Domnului până la sfârșitul zilelor mele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Psalmul 23:6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611334" y="5962932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Angola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A302-ECDA-E86E-1994-D2BB4FAB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00" y="1393500"/>
            <a:ext cx="5429082" cy="40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2977507" y="196300"/>
            <a:ext cx="6236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(AREA)</a:t>
            </a: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7897813" y="935891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7917128" y="873670"/>
            <a:ext cx="402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8126572" y="1497163"/>
            <a:ext cx="38121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slujitori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  <a:r>
              <a:rPr kumimoji="0" lang="ro-RO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pasiune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poporul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etnic</a:t>
            </a:r>
            <a:r>
              <a:rPr kumimoji="0" lang="ro-RO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maghiar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Creșterea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lang="ro-RO" sz="2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vorbitoare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kumimoji="0" lang="ro-RO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maghiară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Deschiderea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acestui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popor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</a:t>
            </a:r>
            <a:r>
              <a:rPr kumimoji="0" lang="ro-RO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mesajul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3" y="1396890"/>
            <a:ext cx="73873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etnic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țara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noastră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reprezentat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etnicii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maghiari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1.002.151 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locuitori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(5,26% din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populația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conform</a:t>
            </a:r>
          </a:p>
          <a:p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recensământului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2021.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Dintre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aceștia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5.852 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locuitori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(0,58% din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totalul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etnicilor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maghiari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vorbitoare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maghiară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județele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Covasna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Harghita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Gheorgheni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Cristuru</a:t>
            </a:r>
            <a:r>
              <a:rPr lang="ro-RO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Secuiesc,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Vlăhița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Miercurea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Ciuc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o-RO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Băile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Tușnad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Baraolt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Târgu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Secuiesc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Covasna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Realizăm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etnicii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maghiari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țara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noastră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mare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nevoie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mărturia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pasiune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înceapă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lang="ro-RO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aceste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zone.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23F0070-9E7B-F193-D667-3B82CDAF409C}"/>
              </a:ext>
            </a:extLst>
          </p:cNvPr>
          <p:cNvSpPr txBox="1"/>
          <p:nvPr/>
        </p:nvSpPr>
        <p:spPr>
          <a:xfrm>
            <a:off x="491113" y="858618"/>
            <a:ext cx="66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dirty="0">
                <a:solidFill>
                  <a:prstClr val="white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Etnicii din țara noastră: </a:t>
            </a:r>
            <a:r>
              <a:rPr lang="ro-R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maghiarii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6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276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Lea-Priscila Mocan</cp:lastModifiedBy>
  <cp:revision>21</cp:revision>
  <dcterms:created xsi:type="dcterms:W3CDTF">2024-12-30T12:57:51Z</dcterms:created>
  <dcterms:modified xsi:type="dcterms:W3CDTF">2025-05-27T06:29:36Z</dcterms:modified>
</cp:coreProperties>
</file>