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23.04.2025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255581" y="358062"/>
            <a:ext cx="1677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6 IULIE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565318" y="857656"/>
            <a:ext cx="542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OCTA &amp; ASH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7" y="1586960"/>
            <a:ext cx="67241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Asia de Sud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Banat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2011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diferite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Africa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Asia | 2018 ca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Asia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Sud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ăspândirea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Veștii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Bune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domeniul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studenții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echipare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B654415-669D-D8F0-244E-5915D9857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9702" y="5789182"/>
            <a:ext cx="930041" cy="697392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5326B28C-12E5-2499-244C-7FC3B538B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460" y="1952212"/>
            <a:ext cx="5244754" cy="295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3" y="505036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6" y="1164954"/>
            <a:ext cx="5835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o fac.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Miile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înțelepciune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îndrăzneală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ro-R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7" y="1089811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2" y="4840130"/>
            <a:ext cx="46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7" y="5402978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3" y="5547433"/>
            <a:ext cx="5909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Hristos,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întărește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Filipeni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4:13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611334" y="5962932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Asia de Sud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3AA302-ECDA-E86E-1994-D2BB4FAB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00" y="1393500"/>
            <a:ext cx="5429082" cy="40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3484064" y="189293"/>
            <a:ext cx="5214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508124" y="858618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Bumbești Jiu, Gorj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884667" y="88508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884667" y="1497163"/>
            <a:ext cx="4970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decizia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 face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botezul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local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mașină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32FC13-4C71-61C4-DCEB-33DF5445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r="-367"/>
          <a:stretch/>
        </p:blipFill>
        <p:spPr>
          <a:xfrm>
            <a:off x="7443276" y="3671568"/>
            <a:ext cx="3664037" cy="243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408308"/>
            <a:ext cx="5905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Merticariu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Iacob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Emilia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șapte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ai lor – Rebeca,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Miriam, Iosif, Tabita, Elisei, Emanuel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David – s-au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mutat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Timiș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Gorj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închiriat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local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duminică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plus, sunt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personală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diverse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77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232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Lea-Priscila Mocan</cp:lastModifiedBy>
  <cp:revision>21</cp:revision>
  <dcterms:created xsi:type="dcterms:W3CDTF">2024-12-30T12:57:51Z</dcterms:created>
  <dcterms:modified xsi:type="dcterms:W3CDTF">2025-04-23T08:55:56Z</dcterms:modified>
</cp:coreProperties>
</file>